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61" r:id="rId2"/>
    <p:sldId id="258" r:id="rId3"/>
    <p:sldId id="259" r:id="rId4"/>
    <p:sldId id="260" r:id="rId5"/>
    <p:sldId id="262" r:id="rId6"/>
    <p:sldId id="263" r:id="rId7"/>
    <p:sldId id="274" r:id="rId8"/>
    <p:sldId id="273" r:id="rId9"/>
    <p:sldId id="264" r:id="rId10"/>
    <p:sldId id="275" r:id="rId11"/>
    <p:sldId id="266" r:id="rId12"/>
    <p:sldId id="265" r:id="rId13"/>
    <p:sldId id="270" r:id="rId14"/>
    <p:sldId id="276" r:id="rId15"/>
    <p:sldId id="267" r:id="rId16"/>
    <p:sldId id="271" r:id="rId17"/>
    <p:sldId id="272"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62C35"/>
    <a:srgbClr val="000000"/>
    <a:srgbClr val="47DF90"/>
    <a:srgbClr val="4BE092"/>
    <a:srgbClr val="252B34"/>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74" d="100"/>
          <a:sy n="74" d="100"/>
        </p:scale>
        <p:origin x="-540"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t>10/15/2019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t>‹#›</a:t>
            </a:fld>
            <a:endParaRPr lang="en-US"/>
          </a:p>
        </p:txBody>
      </p:sp>
    </p:spTree>
    <p:extLst>
      <p:ext uri="{BB962C8B-B14F-4D97-AF65-F5344CB8AC3E}">
        <p14:creationId xmlns:p14="http://schemas.microsoft.com/office/powerpoint/2010/main" val="3952521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unsplash.com/@jeremybeadle?utm_source=unsplash&amp;utm_medium=referral&amp;utm_content=creditCopyText"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unsplash.com/?utm_source=unsplash&amp;utm_medium=referral&amp;utm_content=creditCopyText" TargetMode="Externa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unsplash.com/@craiggarner?utm_source=unsplash&amp;utm_medium=referral&amp;utm_content=creditCopyText" TargetMode="External"/><Relationship Id="rId2" Type="http://schemas.openxmlformats.org/officeDocument/2006/relationships/slide" Target="../slides/slide10.xml"/><Relationship Id="rId1" Type="http://schemas.openxmlformats.org/officeDocument/2006/relationships/notesMaster" Target="../notesMasters/notesMaster1.xml"/><Relationship Id="rId4" Type="http://schemas.openxmlformats.org/officeDocument/2006/relationships/hyperlink" Target="https://unsplash.com/search/photos/office?utm_source=unsplash&amp;utm_medium=referral&amp;utm_content=creditCopyText"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unsplash.com/@mjaleo?utm_source=unsplash&amp;utm_medium=referral&amp;utm_content=creditCopyText"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unsplash.com/search/photos/office?utm_source=unsplash&amp;utm_medium=referral&amp;utm_content=creditCopyText"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unsplash.com/@jeremybeadle?utm_source=unsplash&amp;utm_medium=referral&amp;utm_content=creditCopyText"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unsplash.com/?utm_source=unsplash&amp;utm_medium=referral&amp;utm_content=creditCopyText"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unsplash.com/@jaywennington?utm_source=unsplash&amp;utm_medium=referral&amp;utm_content=creditCopyText" TargetMode="External"/><Relationship Id="rId2" Type="http://schemas.openxmlformats.org/officeDocument/2006/relationships/slide" Target="../slides/slide15.xml"/><Relationship Id="rId1" Type="http://schemas.openxmlformats.org/officeDocument/2006/relationships/notesMaster" Target="../notesMasters/notesMaster1.xml"/><Relationship Id="rId6" Type="http://schemas.openxmlformats.org/officeDocument/2006/relationships/hyperlink" Target="https://unsplash.com/@melindapack?utm_source=unsplash&amp;utm_medium=referral&amp;utm_content=creditCopyText" TargetMode="External"/><Relationship Id="rId5" Type="http://schemas.openxmlformats.org/officeDocument/2006/relationships/hyperlink" Target="https://unsplash.com/@goran_ivos?utm_source=unsplash&amp;utm_medium=referral&amp;utm_content=creditCopyText" TargetMode="External"/><Relationship Id="rId4" Type="http://schemas.openxmlformats.org/officeDocument/2006/relationships/hyperlink" Target="https://unsplash.com/search/photos/working?utm_source=unsplash&amp;utm_medium=referral&amp;utm_content=creditCopyText"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unsplash.com/@tranmautritam?utm_source=unsplash&amp;utm_medium=referral&amp;utm_content=creditCopyText"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unsplash.com/search/photos/office?utm_source=unsplash&amp;utm_medium=referral&amp;utm_content=creditCopyText"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unsplash.com/@picsbydress?utm_source=unsplash&amp;utm_medium=referral&amp;utm_content=creditCopyText"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unsplash.com/search/photos/working?utm_source=unsplash&amp;utm_medium=referral&amp;utm_content=creditCopyText" TargetMode="Externa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unsplash.com/@youxventures?utm_source=unsplash&amp;utm_medium=referral&amp;utm_content=creditCopyText"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s://unsplash.com/search/photos/office?utm_source=unsplash&amp;utm_medium=referral&amp;utm_content=creditCopyText" TargetMode="External"/><Relationship Id="rId5" Type="http://schemas.openxmlformats.org/officeDocument/2006/relationships/hyperlink" Target="https://unsplash.com/@drew_beamer?utm_source=unsplash&amp;utm_medium=referral&amp;utm_content=creditCopyText" TargetMode="External"/><Relationship Id="rId4" Type="http://schemas.openxmlformats.org/officeDocument/2006/relationships/hyperlink" Target="https://unsplash.com/?utm_source=unsplash&amp;utm_medium=referral&amp;utm_content=creditCopyText" TargetMode="Externa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unsplash.com/@saltnstreets?utm_source=unsplash&amp;utm_medium=referral&amp;utm_content=creditCopyText"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s://unsplash.com/search/photos/business?utm_source=unsplash&amp;utm_medium=referral&amp;utm_content=creditCopyText" TargetMode="Externa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unsplash.com/@mjaleo?utm_source=unsplash&amp;utm_medium=referral&amp;utm_content=creditCopyText"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unsplash.com/search/photos/office?utm_source=unsplash&amp;utm_medium=referral&amp;utm_content=creditCopyText" TargetMode="Externa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unsplash.com/@youxventures?utm_source=unsplash&amp;utm_medium=referral&amp;utm_content=creditCopyText"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unsplash.com/search/photos/office?utm_source=unsplash&amp;utm_medium=referral&amp;utm_content=creditCopyText" TargetMode="External"/><Relationship Id="rId5" Type="http://schemas.openxmlformats.org/officeDocument/2006/relationships/hyperlink" Target="https://unsplash.com/@drew_beamer?utm_source=unsplash&amp;utm_medium=referral&amp;utm_content=creditCopyText" TargetMode="External"/><Relationship Id="rId4" Type="http://schemas.openxmlformats.org/officeDocument/2006/relationships/hyperlink" Target="https://unsplash.com/?utm_source=unsplash&amp;utm_medium=referral&amp;utm_content=creditCopyText" TargetMode="Externa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unsplash.com/@jaywennington?utm_source=unsplash&amp;utm_medium=referral&amp;utm_content=creditCopyText"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unsplash.com/@melindapack?utm_source=unsplash&amp;utm_medium=referral&amp;utm_content=creditCopyText" TargetMode="External"/><Relationship Id="rId5" Type="http://schemas.openxmlformats.org/officeDocument/2006/relationships/hyperlink" Target="https://unsplash.com/@goran_ivos?utm_source=unsplash&amp;utm_medium=referral&amp;utm_content=creditCopyText" TargetMode="External"/><Relationship Id="rId4" Type="http://schemas.openxmlformats.org/officeDocument/2006/relationships/hyperlink" Target="https://unsplash.com/search/photos/working?utm_source=unsplash&amp;utm_medium=referral&amp;utm_content=creditCopyText" TargetMode="Externa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unsplash.com/@szolkin?utm_source=unsplash&amp;utm_medium=referral&amp;utm_content=creditCopyText"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unsplash.com/search/photos/business?utm_source=unsplash&amp;utm_medium=referral&amp;utm_content=creditCopyText" TargetMode="Externa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unsplash.com/@jeremybeadle?utm_source=unsplash&amp;utm_medium=referral&amp;utm_content=creditCopyText"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unsplash.com/?utm_source=unsplash&amp;utm_medium=referral&amp;utm_content=creditCopyText" TargetMode="Externa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unsplash.com/@tfrants?utm_source=unsplash&amp;utm_medium=referral&amp;utm_content=creditCopyText"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s://unsplash.com/search/photos/business?utm_source=unsplash&amp;utm_medium=referral&amp;utm_content=creditCopyText"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3"/>
              </a:rPr>
              <a:t>Jeremy Beadle</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10"/>
          </p:nvPr>
        </p:nvSpPr>
        <p:spPr/>
        <p:txBody>
          <a:bodyPr/>
          <a:lstStyle/>
          <a:p>
            <a:fld id="{4BBBA61F-3B83-46ED-8C10-9ED8C325E086}" type="slidenum">
              <a:rPr lang="en-US" smtClean="0"/>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3"/>
              </a:rPr>
              <a:t>Craig Garner</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10"/>
          </p:nvPr>
        </p:nvSpPr>
        <p:spPr/>
        <p:txBody>
          <a:bodyPr/>
          <a:lstStyle/>
          <a:p>
            <a:fld id="{4BBBA61F-3B83-46ED-8C10-9ED8C325E086}" type="slidenum">
              <a:rPr lang="en-US" smtClean="0"/>
              <a:t>10</a:t>
            </a:fld>
            <a:endParaRPr lang="en-US"/>
          </a:p>
        </p:txBody>
      </p:sp>
    </p:spTree>
    <p:extLst>
      <p:ext uri="{BB962C8B-B14F-4D97-AF65-F5344CB8AC3E}">
        <p14:creationId xmlns:p14="http://schemas.microsoft.com/office/powerpoint/2010/main" val="14697722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3"/>
              </a:rPr>
              <a:t>Michael </a:t>
            </a:r>
            <a:r>
              <a:rPr lang="en-US" sz="1200" b="0" i="0" kern="1200" dirty="0" err="1">
                <a:solidFill>
                  <a:schemeClr val="tx1"/>
                </a:solidFill>
                <a:effectLst/>
                <a:latin typeface="+mn-lt"/>
                <a:ea typeface="+mn-ea"/>
                <a:cs typeface="+mn-cs"/>
                <a:hlinkClick r:id="rId3"/>
              </a:rPr>
              <a:t>Aleo</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10"/>
          </p:nvPr>
        </p:nvSpPr>
        <p:spPr/>
        <p:txBody>
          <a:bodyPr/>
          <a:lstStyle/>
          <a:p>
            <a:fld id="{4BBBA61F-3B83-46ED-8C10-9ED8C325E086}" type="slidenum">
              <a:rPr lang="en-US" smtClean="0"/>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3"/>
              </a:rPr>
              <a:t>Jeremy Beadle</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dirty="0"/>
          </a:p>
          <a:p>
            <a:endParaRPr lang="en-US" dirty="0"/>
          </a:p>
        </p:txBody>
      </p:sp>
      <p:sp>
        <p:nvSpPr>
          <p:cNvPr id="4" name="Slide Number Placeholder 3"/>
          <p:cNvSpPr>
            <a:spLocks noGrp="1"/>
          </p:cNvSpPr>
          <p:nvPr>
            <p:ph type="sldNum" sz="quarter" idx="10"/>
          </p:nvPr>
        </p:nvSpPr>
        <p:spPr/>
        <p:txBody>
          <a:bodyPr/>
          <a:lstStyle/>
          <a:p>
            <a:fld id="{4BBBA61F-3B83-46ED-8C10-9ED8C325E086}" type="slidenum">
              <a:rPr lang="en-US" smtClean="0"/>
              <a:t>14</a:t>
            </a:fld>
            <a:endParaRPr lang="en-US"/>
          </a:p>
        </p:txBody>
      </p:sp>
    </p:spTree>
    <p:extLst>
      <p:ext uri="{BB962C8B-B14F-4D97-AF65-F5344CB8AC3E}">
        <p14:creationId xmlns:p14="http://schemas.microsoft.com/office/powerpoint/2010/main" val="17596746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3"/>
              </a:rPr>
              <a:t>Jay </a:t>
            </a:r>
            <a:r>
              <a:rPr lang="en-US" sz="1200" b="0" i="0" kern="1200" dirty="0" err="1">
                <a:solidFill>
                  <a:schemeClr val="tx1"/>
                </a:solidFill>
                <a:effectLst/>
                <a:latin typeface="+mn-lt"/>
                <a:ea typeface="+mn-ea"/>
                <a:cs typeface="+mn-cs"/>
                <a:hlinkClick r:id="rId3"/>
              </a:rPr>
              <a:t>Wennington</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5"/>
              </a:rPr>
              <a:t>Goran </a:t>
            </a:r>
            <a:r>
              <a:rPr lang="en-US" sz="1200" b="0" i="0" kern="1200" dirty="0" err="1">
                <a:solidFill>
                  <a:schemeClr val="tx1"/>
                </a:solidFill>
                <a:effectLst/>
                <a:latin typeface="+mn-lt"/>
                <a:ea typeface="+mn-ea"/>
                <a:cs typeface="+mn-cs"/>
                <a:hlinkClick r:id="rId5"/>
              </a:rPr>
              <a:t>Ivos</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6"/>
              </a:rPr>
              <a:t>Mel</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10"/>
          </p:nvPr>
        </p:nvSpPr>
        <p:spPr/>
        <p:txBody>
          <a:bodyPr/>
          <a:lstStyle/>
          <a:p>
            <a:fld id="{4BBBA61F-3B83-46ED-8C10-9ED8C325E086}" type="slidenum">
              <a:rPr lang="en-US" smtClean="0"/>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3"/>
              </a:rPr>
              <a:t>Tran Mau Tri Tam</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10"/>
          </p:nvPr>
        </p:nvSpPr>
        <p:spPr/>
        <p:txBody>
          <a:bodyPr/>
          <a:lstStyle/>
          <a:p>
            <a:fld id="{4BBBA61F-3B83-46ED-8C10-9ED8C325E086}" type="slidenum">
              <a:rPr lang="en-US" smtClean="0"/>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3"/>
              </a:rPr>
              <a:t>Andreas Dress</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10"/>
          </p:nvPr>
        </p:nvSpPr>
        <p:spPr/>
        <p:txBody>
          <a:bodyPr/>
          <a:lstStyle/>
          <a:p>
            <a:fld id="{4BBBA61F-3B83-46ED-8C10-9ED8C325E086}" type="slidenum">
              <a:rPr lang="en-US" smtClean="0"/>
              <a:t>17</a:t>
            </a:fld>
            <a:endParaRPr lang="en-US"/>
          </a:p>
        </p:txBody>
      </p:sp>
    </p:spTree>
    <p:extLst>
      <p:ext uri="{BB962C8B-B14F-4D97-AF65-F5344CB8AC3E}">
        <p14:creationId xmlns:p14="http://schemas.microsoft.com/office/powerpoint/2010/main" val="197091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3"/>
              </a:rPr>
              <a:t>You X Ventures</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5"/>
              </a:rPr>
              <a:t>Drew Beamer</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6"/>
              </a:rPr>
              <a:t>Unsplash</a:t>
            </a:r>
            <a:endParaRPr lang="en-US" dirty="0"/>
          </a:p>
        </p:txBody>
      </p:sp>
      <p:sp>
        <p:nvSpPr>
          <p:cNvPr id="4" name="Slide Number Placeholder 3"/>
          <p:cNvSpPr>
            <a:spLocks noGrp="1"/>
          </p:cNvSpPr>
          <p:nvPr>
            <p:ph type="sldNum" sz="quarter" idx="5"/>
          </p:nvPr>
        </p:nvSpPr>
        <p:spPr/>
        <p:txBody>
          <a:bodyPr/>
          <a:lstStyle/>
          <a:p>
            <a:fld id="{6323FCC0-D5AE-4B80-9138-2B8855542684}" type="slidenum">
              <a:rPr lang="en-US" smtClean="0"/>
              <a:t>2</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err="1">
                <a:solidFill>
                  <a:schemeClr val="tx1"/>
                </a:solidFill>
                <a:effectLst/>
                <a:latin typeface="+mn-lt"/>
                <a:ea typeface="+mn-ea"/>
                <a:cs typeface="+mn-cs"/>
                <a:hlinkClick r:id="rId3"/>
              </a:rPr>
              <a:t>Alesia</a:t>
            </a:r>
            <a:r>
              <a:rPr lang="en-US" sz="1200" b="0" i="0" kern="1200" dirty="0">
                <a:solidFill>
                  <a:schemeClr val="tx1"/>
                </a:solidFill>
                <a:effectLst/>
                <a:latin typeface="+mn-lt"/>
                <a:ea typeface="+mn-ea"/>
                <a:cs typeface="+mn-cs"/>
                <a:hlinkClick r:id="rId3"/>
              </a:rPr>
              <a:t> </a:t>
            </a:r>
            <a:r>
              <a:rPr lang="en-US" sz="1200" b="0" i="0" kern="1200" dirty="0" err="1">
                <a:solidFill>
                  <a:schemeClr val="tx1"/>
                </a:solidFill>
                <a:effectLst/>
                <a:latin typeface="+mn-lt"/>
                <a:ea typeface="+mn-ea"/>
                <a:cs typeface="+mn-cs"/>
                <a:hlinkClick r:id="rId3"/>
              </a:rPr>
              <a:t>Kazantceva</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10"/>
          </p:nvPr>
        </p:nvSpPr>
        <p:spPr/>
        <p:txBody>
          <a:bodyPr/>
          <a:lstStyle/>
          <a:p>
            <a:fld id="{4BBBA61F-3B83-46ED-8C10-9ED8C325E086}" type="slidenum">
              <a:rPr lang="en-US" smtClean="0"/>
              <a:t>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3"/>
              </a:rPr>
              <a:t>Michael </a:t>
            </a:r>
            <a:r>
              <a:rPr lang="en-US" sz="1200" b="0" i="0" kern="1200" dirty="0" err="1">
                <a:solidFill>
                  <a:schemeClr val="tx1"/>
                </a:solidFill>
                <a:effectLst/>
                <a:latin typeface="+mn-lt"/>
                <a:ea typeface="+mn-ea"/>
                <a:cs typeface="+mn-cs"/>
                <a:hlinkClick r:id="rId3"/>
              </a:rPr>
              <a:t>Aleo</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10"/>
          </p:nvPr>
        </p:nvSpPr>
        <p:spPr/>
        <p:txBody>
          <a:bodyPr/>
          <a:lstStyle/>
          <a:p>
            <a:fld id="{4BBBA61F-3B83-46ED-8C10-9ED8C325E086}" type="slidenum">
              <a:rPr lang="en-US" smtClean="0"/>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3"/>
              </a:rPr>
              <a:t>You X Ventures</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5"/>
              </a:rPr>
              <a:t>Drew Beamer</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6"/>
              </a:rPr>
              <a:t>Unsplash</a:t>
            </a:r>
            <a:endParaRPr lang="en-US" dirty="0"/>
          </a:p>
        </p:txBody>
      </p:sp>
      <p:sp>
        <p:nvSpPr>
          <p:cNvPr id="4" name="Slide Number Placeholder 3"/>
          <p:cNvSpPr>
            <a:spLocks noGrp="1"/>
          </p:cNvSpPr>
          <p:nvPr>
            <p:ph type="sldNum" sz="quarter" idx="5"/>
          </p:nvPr>
        </p:nvSpPr>
        <p:spPr/>
        <p:txBody>
          <a:bodyPr/>
          <a:lstStyle/>
          <a:p>
            <a:fld id="{6323FCC0-D5AE-4B80-9138-2B8855542684}" type="slidenum">
              <a:rPr lang="en-US" smtClean="0"/>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3"/>
              </a:rPr>
              <a:t>Jay </a:t>
            </a:r>
            <a:r>
              <a:rPr lang="en-US" sz="1200" b="0" i="0" kern="1200" dirty="0" err="1">
                <a:solidFill>
                  <a:schemeClr val="tx1"/>
                </a:solidFill>
                <a:effectLst/>
                <a:latin typeface="+mn-lt"/>
                <a:ea typeface="+mn-ea"/>
                <a:cs typeface="+mn-cs"/>
                <a:hlinkClick r:id="rId3"/>
              </a:rPr>
              <a:t>Wennington</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5"/>
              </a:rPr>
              <a:t>Goran </a:t>
            </a:r>
            <a:r>
              <a:rPr lang="en-US" sz="1200" b="0" i="0" kern="1200" dirty="0" err="1">
                <a:solidFill>
                  <a:schemeClr val="tx1"/>
                </a:solidFill>
                <a:effectLst/>
                <a:latin typeface="+mn-lt"/>
                <a:ea typeface="+mn-ea"/>
                <a:cs typeface="+mn-cs"/>
                <a:hlinkClick r:id="rId5"/>
              </a:rPr>
              <a:t>Ivos</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6"/>
              </a:rPr>
              <a:t>Mel</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10"/>
          </p:nvPr>
        </p:nvSpPr>
        <p:spPr/>
        <p:txBody>
          <a:bodyPr/>
          <a:lstStyle/>
          <a:p>
            <a:fld id="{4BBBA61F-3B83-46ED-8C10-9ED8C325E086}" type="slidenum">
              <a:rPr lang="en-US" smtClean="0"/>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3"/>
              </a:rPr>
              <a:t>Sergey </a:t>
            </a:r>
            <a:r>
              <a:rPr lang="en-US" sz="1200" b="0" i="0" kern="1200" dirty="0" err="1">
                <a:solidFill>
                  <a:schemeClr val="tx1"/>
                </a:solidFill>
                <a:effectLst/>
                <a:latin typeface="+mn-lt"/>
                <a:ea typeface="+mn-ea"/>
                <a:cs typeface="+mn-cs"/>
                <a:hlinkClick r:id="rId3"/>
              </a:rPr>
              <a:t>Zolkin</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5"/>
          </p:nvPr>
        </p:nvSpPr>
        <p:spPr/>
        <p:txBody>
          <a:bodyPr/>
          <a:lstStyle/>
          <a:p>
            <a:fld id="{6323FCC0-D5AE-4B80-9138-2B8855542684}" type="slidenum">
              <a:rPr lang="en-US" smtClean="0"/>
              <a:t>7</a:t>
            </a:fld>
            <a:endParaRPr lang="en-US"/>
          </a:p>
        </p:txBody>
      </p:sp>
    </p:spTree>
    <p:extLst>
      <p:ext uri="{BB962C8B-B14F-4D97-AF65-F5344CB8AC3E}">
        <p14:creationId xmlns:p14="http://schemas.microsoft.com/office/powerpoint/2010/main" val="2468487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3"/>
              </a:rPr>
              <a:t>Jeremy Beadle</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dirty="0"/>
          </a:p>
          <a:p>
            <a:endParaRPr lang="en-US" dirty="0"/>
          </a:p>
          <a:p>
            <a:endParaRPr lang="en-US" dirty="0"/>
          </a:p>
        </p:txBody>
      </p:sp>
      <p:sp>
        <p:nvSpPr>
          <p:cNvPr id="4" name="Slide Number Placeholder 3"/>
          <p:cNvSpPr>
            <a:spLocks noGrp="1"/>
          </p:cNvSpPr>
          <p:nvPr>
            <p:ph type="sldNum" sz="quarter" idx="10"/>
          </p:nvPr>
        </p:nvSpPr>
        <p:spPr/>
        <p:txBody>
          <a:bodyPr/>
          <a:lstStyle/>
          <a:p>
            <a:fld id="{4BBBA61F-3B83-46ED-8C10-9ED8C325E086}" type="slidenum">
              <a:rPr lang="en-US" smtClean="0"/>
              <a:t>8</a:t>
            </a:fld>
            <a:endParaRPr lang="en-US"/>
          </a:p>
        </p:txBody>
      </p:sp>
    </p:spTree>
    <p:extLst>
      <p:ext uri="{BB962C8B-B14F-4D97-AF65-F5344CB8AC3E}">
        <p14:creationId xmlns:p14="http://schemas.microsoft.com/office/powerpoint/2010/main" val="25295754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Photo by </a:t>
            </a:r>
            <a:r>
              <a:rPr lang="en-US" sz="1200" b="0" i="0" kern="1200" dirty="0">
                <a:solidFill>
                  <a:schemeClr val="tx1"/>
                </a:solidFill>
                <a:effectLst/>
                <a:latin typeface="+mn-lt"/>
                <a:ea typeface="+mn-ea"/>
                <a:cs typeface="+mn-cs"/>
                <a:hlinkClick r:id="rId3"/>
              </a:rPr>
              <a:t>Tyler </a:t>
            </a:r>
            <a:r>
              <a:rPr lang="en-US" sz="1200" b="0" i="0" kern="1200" dirty="0" err="1">
                <a:solidFill>
                  <a:schemeClr val="tx1"/>
                </a:solidFill>
                <a:effectLst/>
                <a:latin typeface="+mn-lt"/>
                <a:ea typeface="+mn-ea"/>
                <a:cs typeface="+mn-cs"/>
                <a:hlinkClick r:id="rId3"/>
              </a:rPr>
              <a:t>Franta</a:t>
            </a:r>
            <a:r>
              <a:rPr lang="en-US" sz="1200" b="0" i="0" kern="1200" dirty="0">
                <a:solidFill>
                  <a:schemeClr val="tx1"/>
                </a:solidFill>
                <a:effectLst/>
                <a:latin typeface="+mn-lt"/>
                <a:ea typeface="+mn-ea"/>
                <a:cs typeface="+mn-cs"/>
              </a:rPr>
              <a:t> on </a:t>
            </a:r>
            <a:r>
              <a:rPr lang="en-US" sz="1200" b="0" i="0" kern="1200" dirty="0" err="1">
                <a:solidFill>
                  <a:schemeClr val="tx1"/>
                </a:solidFill>
                <a:effectLst/>
                <a:latin typeface="+mn-lt"/>
                <a:ea typeface="+mn-ea"/>
                <a:cs typeface="+mn-cs"/>
                <a:hlinkClick r:id="rId4"/>
              </a:rPr>
              <a:t>Unsplash</a:t>
            </a:r>
            <a:endParaRPr lang="en-US" dirty="0"/>
          </a:p>
        </p:txBody>
      </p:sp>
      <p:sp>
        <p:nvSpPr>
          <p:cNvPr id="4" name="Slide Number Placeholder 3"/>
          <p:cNvSpPr>
            <a:spLocks noGrp="1"/>
          </p:cNvSpPr>
          <p:nvPr>
            <p:ph type="sldNum" sz="quarter" idx="5"/>
          </p:nvPr>
        </p:nvSpPr>
        <p:spPr/>
        <p:txBody>
          <a:bodyPr/>
          <a:lstStyle/>
          <a:p>
            <a:fld id="{6323FCC0-D5AE-4B80-9138-2B8855542684}" type="slidenum">
              <a:rPr lang="en-US" smtClean="0"/>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t>10/15/2019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t>10/15/2019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t>10/15/2019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A1C593-65D0-4073-BCC9-577B9352EA97}" type="datetimeFigureOut">
              <a:rPr lang="en-US" smtClean="0"/>
              <a:t>10/15/2019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10/15/2019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3A1C593-65D0-4073-BCC9-577B9352EA97}" type="datetimeFigureOut">
              <a:rPr lang="en-US" smtClean="0"/>
              <a:t>10/15/2019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3A1C593-65D0-4073-BCC9-577B9352EA97}" type="datetimeFigureOut">
              <a:rPr lang="en-US" smtClean="0"/>
              <a:t>10/15/2019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3A1C593-65D0-4073-BCC9-577B9352EA97}" type="datetimeFigureOut">
              <a:rPr lang="en-US" smtClean="0"/>
              <a:t>10/15/2019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10/15/2019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10/15/2019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10/15/2019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10/15/2019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microsoft.com/office/2007/relationships/hdphoto" Target="../media/hdphoto7.wdp"/></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microsoft.com/office/2007/relationships/hdphoto" Target="../media/hdphoto6.wdp"/></Relationships>
</file>

<file path=ppt/slides/_rels/slide15.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9.png"/><Relationship Id="rId4" Type="http://schemas.microsoft.com/office/2007/relationships/hdphoto" Target="../media/hdphoto3.wdp"/></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8.wdp"/></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5.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9.png"/><Relationship Id="rId4" Type="http://schemas.microsoft.com/office/2007/relationships/hdphoto" Target="../media/hdphoto3.wdp"/></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6.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Freeform 31"/>
          <p:cNvSpPr/>
          <p:nvPr/>
        </p:nvSpPr>
        <p:spPr>
          <a:xfrm>
            <a:off x="5631606" y="3746517"/>
            <a:ext cx="6560393" cy="3121449"/>
          </a:xfrm>
          <a:custGeom>
            <a:avLst/>
            <a:gdLst>
              <a:gd name="connsiteX0" fmla="*/ 3942325 w 6560393"/>
              <a:gd name="connsiteY0" fmla="*/ 0 h 3121449"/>
              <a:gd name="connsiteX1" fmla="*/ 6560393 w 6560393"/>
              <a:gd name="connsiteY1" fmla="*/ 2072930 h 3121449"/>
              <a:gd name="connsiteX2" fmla="*/ 6560393 w 6560393"/>
              <a:gd name="connsiteY2" fmla="*/ 3121449 h 3121449"/>
              <a:gd name="connsiteX3" fmla="*/ 0 w 6560393"/>
              <a:gd name="connsiteY3" fmla="*/ 3121449 h 3121449"/>
            </a:gdLst>
            <a:ahLst/>
            <a:cxnLst>
              <a:cxn ang="0">
                <a:pos x="connsiteX0" y="connsiteY0"/>
              </a:cxn>
              <a:cxn ang="0">
                <a:pos x="connsiteX1" y="connsiteY1"/>
              </a:cxn>
              <a:cxn ang="0">
                <a:pos x="connsiteX2" y="connsiteY2"/>
              </a:cxn>
              <a:cxn ang="0">
                <a:pos x="connsiteX3" y="connsiteY3"/>
              </a:cxn>
            </a:cxnLst>
            <a:rect l="l" t="t" r="r" b="b"/>
            <a:pathLst>
              <a:path w="6560393" h="3121449">
                <a:moveTo>
                  <a:pt x="3942325" y="0"/>
                </a:moveTo>
                <a:lnTo>
                  <a:pt x="6560393" y="2072930"/>
                </a:lnTo>
                <a:lnTo>
                  <a:pt x="6560393" y="3121449"/>
                </a:lnTo>
                <a:lnTo>
                  <a:pt x="0" y="3121449"/>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a:blip r:embed="rId3" cstate="email"/>
          <a:srcRect/>
          <a:stretch>
            <a:fillRect/>
          </a:stretch>
        </p:blipFill>
        <p:spPr>
          <a:xfrm>
            <a:off x="3190873" y="-2"/>
            <a:ext cx="9001125" cy="6858001"/>
          </a:xfrm>
          <a:custGeom>
            <a:avLst/>
            <a:gdLst>
              <a:gd name="connsiteX0" fmla="*/ 0 w 9001125"/>
              <a:gd name="connsiteY0" fmla="*/ 0 h 6858001"/>
              <a:gd name="connsiteX1" fmla="*/ 9001125 w 9001125"/>
              <a:gd name="connsiteY1" fmla="*/ 0 h 6858001"/>
              <a:gd name="connsiteX2" fmla="*/ 9001125 w 9001125"/>
              <a:gd name="connsiteY2" fmla="*/ 6858001 h 6858001"/>
            </a:gdLst>
            <a:ahLst/>
            <a:cxnLst>
              <a:cxn ang="0">
                <a:pos x="connsiteX0" y="connsiteY0"/>
              </a:cxn>
              <a:cxn ang="0">
                <a:pos x="connsiteX1" y="connsiteY1"/>
              </a:cxn>
              <a:cxn ang="0">
                <a:pos x="connsiteX2" y="connsiteY2"/>
              </a:cxn>
            </a:cxnLst>
            <a:rect l="l" t="t" r="r" b="b"/>
            <a:pathLst>
              <a:path w="9001125" h="6858001">
                <a:moveTo>
                  <a:pt x="0" y="0"/>
                </a:moveTo>
                <a:lnTo>
                  <a:pt x="9001125" y="0"/>
                </a:lnTo>
                <a:lnTo>
                  <a:pt x="9001125" y="6858001"/>
                </a:lnTo>
                <a:close/>
              </a:path>
            </a:pathLst>
          </a:custGeom>
          <a:ln>
            <a:noFill/>
          </a:ln>
        </p:spPr>
      </p:pic>
      <p:sp>
        <p:nvSpPr>
          <p:cNvPr id="9" name="Right Triangle 8"/>
          <p:cNvSpPr/>
          <p:nvPr/>
        </p:nvSpPr>
        <p:spPr>
          <a:xfrm flipH="1" flipV="1">
            <a:off x="3190873" y="0"/>
            <a:ext cx="9001125" cy="6858001"/>
          </a:xfrm>
          <a:prstGeom prst="rtTriangle">
            <a:avLst/>
          </a:prstGeom>
          <a:solidFill>
            <a:srgbClr val="232A33">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3" name="Group 32"/>
          <p:cNvGrpSpPr/>
          <p:nvPr/>
        </p:nvGrpSpPr>
        <p:grpSpPr>
          <a:xfrm rot="16200000">
            <a:off x="383621" y="-870444"/>
            <a:ext cx="248837" cy="1016078"/>
            <a:chOff x="-895350" y="-3"/>
            <a:chExt cx="533403" cy="2178055"/>
          </a:xfrm>
        </p:grpSpPr>
        <p:sp>
          <p:nvSpPr>
            <p:cNvPr id="17" name="Oval 16"/>
            <p:cNvSpPr/>
            <p:nvPr/>
          </p:nvSpPr>
          <p:spPr>
            <a:xfrm>
              <a:off x="-895350" y="-3"/>
              <a:ext cx="533403" cy="533403"/>
            </a:xfrm>
            <a:prstGeom prst="ellipse">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895350" y="822323"/>
              <a:ext cx="533403" cy="533403"/>
            </a:xfrm>
            <a:prstGeom prst="ellipse">
              <a:avLst/>
            </a:prstGeom>
            <a:solidFill>
              <a:srgbClr val="232A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895350" y="1644649"/>
              <a:ext cx="533403" cy="533403"/>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Isosceles Triangle 27"/>
          <p:cNvSpPr/>
          <p:nvPr/>
        </p:nvSpPr>
        <p:spPr>
          <a:xfrm rot="16200000">
            <a:off x="8031845" y="1875519"/>
            <a:ext cx="5026025" cy="3294284"/>
          </a:xfrm>
          <a:prstGeom prst="triangle">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p:cNvGrpSpPr/>
          <p:nvPr/>
        </p:nvGrpSpPr>
        <p:grpSpPr>
          <a:xfrm>
            <a:off x="528955" y="1909231"/>
            <a:ext cx="5473700" cy="2946654"/>
            <a:chOff x="3359150" y="1736148"/>
            <a:chExt cx="5473700" cy="2946654"/>
          </a:xfrm>
        </p:grpSpPr>
        <p:sp>
          <p:nvSpPr>
            <p:cNvPr id="11" name="TextBox 20"/>
            <p:cNvSpPr txBox="1"/>
            <p:nvPr/>
          </p:nvSpPr>
          <p:spPr>
            <a:xfrm>
              <a:off x="3505500" y="4252272"/>
              <a:ext cx="5181000" cy="430530"/>
            </a:xfrm>
            <a:prstGeom prst="rect">
              <a:avLst/>
            </a:prstGeom>
            <a:noFill/>
          </p:spPr>
          <p:txBody>
            <a:bodyPr wrap="square" lIns="0" tIns="0" rIns="0" bIns="0" rtlCol="0" anchor="ctr">
              <a:spAutoFit/>
            </a:bodyPr>
            <a:lstStyle/>
            <a:p>
              <a:pPr algn="ctr"/>
              <a:r>
                <a:rPr lang="en-IN" altLang="en-US" sz="1400" dirty="0">
                  <a:latin typeface="+mj-lt"/>
                  <a:cs typeface="Calibri" panose="020F0502020204030204" charset="0"/>
                </a:rPr>
                <a:t>A Web Application that will provide all the necessities directly to your home.</a:t>
              </a:r>
            </a:p>
          </p:txBody>
        </p:sp>
        <p:sp>
          <p:nvSpPr>
            <p:cNvPr id="12" name="TextBox 13"/>
            <p:cNvSpPr txBox="1"/>
            <p:nvPr/>
          </p:nvSpPr>
          <p:spPr>
            <a:xfrm>
              <a:off x="4457700" y="1736148"/>
              <a:ext cx="3276600" cy="2031365"/>
            </a:xfrm>
            <a:prstGeom prst="rect">
              <a:avLst/>
            </a:prstGeom>
            <a:noFill/>
          </p:spPr>
          <p:txBody>
            <a:bodyPr wrap="square" lIns="0" tIns="0" rIns="0" bIns="0" rtlCol="0" anchor="ctr">
              <a:spAutoFit/>
            </a:bodyPr>
            <a:lstStyle/>
            <a:p>
              <a:pPr algn="ctr"/>
              <a:r>
                <a:rPr lang="en-IN" altLang="en-US" sz="4400" dirty="0">
                  <a:solidFill>
                    <a:srgbClr val="47DF90"/>
                  </a:solidFill>
                  <a:latin typeface="Bahnschrift SemiBold SemiConden" panose="020B0502040204020203" pitchFamily="34" charset="0"/>
                </a:rPr>
                <a:t>GoNoWhere!</a:t>
              </a:r>
            </a:p>
            <a:p>
              <a:pPr algn="ctr"/>
              <a:r>
                <a:rPr lang="en-IN" altLang="en-US" sz="4400" dirty="0">
                  <a:solidFill>
                    <a:srgbClr val="47DF90"/>
                  </a:solidFill>
                  <a:latin typeface="Bahnschrift SemiBold SemiConden" panose="020B0502040204020203" pitchFamily="34" charset="0"/>
                </a:rPr>
                <a:t>Web Application</a:t>
              </a:r>
            </a:p>
          </p:txBody>
        </p:sp>
        <p:cxnSp>
          <p:nvCxnSpPr>
            <p:cNvPr id="13" name="Straight Connector 12"/>
            <p:cNvCxnSpPr/>
            <p:nvPr/>
          </p:nvCxnSpPr>
          <p:spPr>
            <a:xfrm>
              <a:off x="3359150" y="3087159"/>
              <a:ext cx="838200" cy="0"/>
            </a:xfrm>
            <a:prstGeom prst="line">
              <a:avLst/>
            </a:prstGeom>
            <a:ln w="15875">
              <a:solidFill>
                <a:srgbClr val="47DF9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7994650" y="3087159"/>
              <a:ext cx="838200" cy="0"/>
            </a:xfrm>
            <a:prstGeom prst="line">
              <a:avLst/>
            </a:prstGeom>
            <a:ln w="15875">
              <a:solidFill>
                <a:srgbClr val="47DF90"/>
              </a:solidFill>
            </a:ln>
          </p:spPr>
          <p:style>
            <a:lnRef idx="1">
              <a:schemeClr val="accent1"/>
            </a:lnRef>
            <a:fillRef idx="0">
              <a:schemeClr val="accent1"/>
            </a:fillRef>
            <a:effectRef idx="0">
              <a:schemeClr val="accent1"/>
            </a:effectRef>
            <a:fontRef idx="minor">
              <a:schemeClr val="tx1"/>
            </a:fontRef>
          </p:style>
        </p:cxnSp>
      </p:grpSp>
      <p:pic>
        <p:nvPicPr>
          <p:cNvPr id="23" name="Picture 22"/>
          <p:cNvPicPr>
            <a:picLocks noChangeAspect="1"/>
          </p:cNvPicPr>
          <p:nvPr/>
        </p:nvPicPr>
        <p:blipFill>
          <a:blip r:embed="rId4"/>
          <a:srcRect l="44314" t="44940" r="32405" b="19177"/>
          <a:stretch>
            <a:fillRect/>
          </a:stretch>
        </p:blipFill>
        <p:spPr>
          <a:xfrm>
            <a:off x="2387600" y="5010391"/>
            <a:ext cx="1756410" cy="1522095"/>
          </a:xfrm>
          <a:prstGeom prst="rect">
            <a:avLst/>
          </a:prstGeom>
        </p:spPr>
      </p:pic>
      <p:pic>
        <p:nvPicPr>
          <p:cNvPr id="1026" name="Picture 2" descr="C:\Users\student\Downloads\logo (1).jpe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188" t="9531" r="12433" b="9296"/>
          <a:stretch/>
        </p:blipFill>
        <p:spPr bwMode="auto">
          <a:xfrm>
            <a:off x="124418" y="98466"/>
            <a:ext cx="914400" cy="92727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a:ext>
            </a:extLst>
          </a:blip>
          <a:srcRect/>
          <a:stretch/>
        </p:blipFill>
        <p:spPr>
          <a:xfrm>
            <a:off x="0" y="0"/>
            <a:ext cx="12192000" cy="3403600"/>
          </a:xfrm>
          <a:prstGeom prst="rect">
            <a:avLst/>
          </a:prstGeom>
        </p:spPr>
      </p:pic>
      <p:sp>
        <p:nvSpPr>
          <p:cNvPr id="5" name="Rectangle 4"/>
          <p:cNvSpPr/>
          <p:nvPr/>
        </p:nvSpPr>
        <p:spPr>
          <a:xfrm>
            <a:off x="0" y="0"/>
            <a:ext cx="12192000" cy="3403600"/>
          </a:xfrm>
          <a:prstGeom prst="rect">
            <a:avLst/>
          </a:prstGeom>
          <a:solidFill>
            <a:srgbClr val="232A3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b="1" dirty="0" smtClean="0">
                <a:solidFill>
                  <a:schemeClr val="bg1"/>
                </a:solidFill>
              </a:rPr>
              <a:t>Steps for Client</a:t>
            </a:r>
            <a:endParaRPr lang="en-US" b="1" dirty="0">
              <a:solidFill>
                <a:schemeClr val="bg1"/>
              </a:solidFill>
            </a:endParaRPr>
          </a:p>
        </p:txBody>
      </p:sp>
      <p:grpSp>
        <p:nvGrpSpPr>
          <p:cNvPr id="6" name="Group 5"/>
          <p:cNvGrpSpPr/>
          <p:nvPr/>
        </p:nvGrpSpPr>
        <p:grpSpPr>
          <a:xfrm>
            <a:off x="0" y="467714"/>
            <a:ext cx="353291" cy="619869"/>
            <a:chOff x="0" y="365125"/>
            <a:chExt cx="388620" cy="825046"/>
          </a:xfrm>
        </p:grpSpPr>
        <p:sp>
          <p:nvSpPr>
            <p:cNvPr id="7" name="Right Triangle 6"/>
            <p:cNvSpPr/>
            <p:nvPr userDrawn="1"/>
          </p:nvSpPr>
          <p:spPr>
            <a:xfrm flipV="1">
              <a:off x="0" y="365125"/>
              <a:ext cx="388620" cy="825045"/>
            </a:xfrm>
            <a:prstGeom prst="rtTriangle">
              <a:avLst/>
            </a:prstGeom>
            <a:solidFill>
              <a:srgbClr val="232A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Triangle 7"/>
            <p:cNvSpPr/>
            <p:nvPr userDrawn="1"/>
          </p:nvSpPr>
          <p:spPr>
            <a:xfrm>
              <a:off x="0" y="365126"/>
              <a:ext cx="388620" cy="825045"/>
            </a:xfrm>
            <a:prstGeom prst="rtTriangle">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7" name="Group 26"/>
          <p:cNvGrpSpPr/>
          <p:nvPr/>
        </p:nvGrpSpPr>
        <p:grpSpPr>
          <a:xfrm>
            <a:off x="854364" y="4020018"/>
            <a:ext cx="2101273" cy="1509566"/>
            <a:chOff x="854364" y="4108918"/>
            <a:chExt cx="2101273" cy="1509566"/>
          </a:xfrm>
        </p:grpSpPr>
        <p:sp>
          <p:nvSpPr>
            <p:cNvPr id="20" name="TextBox 19"/>
            <p:cNvSpPr txBox="1"/>
            <p:nvPr/>
          </p:nvSpPr>
          <p:spPr>
            <a:xfrm>
              <a:off x="854364" y="4972153"/>
              <a:ext cx="2101273" cy="646331"/>
            </a:xfrm>
            <a:prstGeom prst="rect">
              <a:avLst/>
            </a:prstGeom>
            <a:noFill/>
          </p:spPr>
          <p:txBody>
            <a:bodyPr wrap="square" lIns="0" tIns="0" rIns="0" bIns="0" rtlCol="0" anchor="ctr">
              <a:spAutoFit/>
            </a:bodyPr>
            <a:lstStyle/>
            <a:p>
              <a:pPr algn="ctr"/>
              <a:r>
                <a:rPr lang="en-US" sz="1400" dirty="0" smtClean="0">
                  <a:solidFill>
                    <a:srgbClr val="232A33"/>
                  </a:solidFill>
                </a:rPr>
                <a:t>The first step for user is to register and login. The users credentials will be validated. </a:t>
              </a:r>
              <a:endParaRPr lang="en-US" sz="1400" dirty="0">
                <a:solidFill>
                  <a:srgbClr val="232A33"/>
                </a:solidFill>
              </a:endParaRPr>
            </a:p>
          </p:txBody>
        </p:sp>
        <p:sp>
          <p:nvSpPr>
            <p:cNvPr id="21" name="TextBox 20"/>
            <p:cNvSpPr txBox="1"/>
            <p:nvPr/>
          </p:nvSpPr>
          <p:spPr>
            <a:xfrm>
              <a:off x="854364" y="4108918"/>
              <a:ext cx="2101273" cy="615553"/>
            </a:xfrm>
            <a:prstGeom prst="rect">
              <a:avLst/>
            </a:prstGeom>
            <a:noFill/>
          </p:spPr>
          <p:txBody>
            <a:bodyPr wrap="square" lIns="0" tIns="0" rIns="0" bIns="0" rtlCol="0" anchor="ctr">
              <a:spAutoFit/>
            </a:bodyPr>
            <a:lstStyle/>
            <a:p>
              <a:pPr algn="ctr"/>
              <a:r>
                <a:rPr lang="en-US" sz="2000" b="1" dirty="0" smtClean="0">
                  <a:solidFill>
                    <a:srgbClr val="47DF90"/>
                  </a:solidFill>
                </a:rPr>
                <a:t>User Registration and Login</a:t>
              </a:r>
              <a:endParaRPr lang="en-US" sz="2000" b="1" dirty="0">
                <a:solidFill>
                  <a:srgbClr val="47DF90"/>
                </a:solidFill>
              </a:endParaRPr>
            </a:p>
          </p:txBody>
        </p:sp>
      </p:grpSp>
      <p:grpSp>
        <p:nvGrpSpPr>
          <p:cNvPr id="26" name="Group 25"/>
          <p:cNvGrpSpPr/>
          <p:nvPr/>
        </p:nvGrpSpPr>
        <p:grpSpPr>
          <a:xfrm>
            <a:off x="3648364" y="4173906"/>
            <a:ext cx="2101273" cy="1355678"/>
            <a:chOff x="3648364" y="4262806"/>
            <a:chExt cx="2101273" cy="1355678"/>
          </a:xfrm>
        </p:grpSpPr>
        <p:sp>
          <p:nvSpPr>
            <p:cNvPr id="24" name="TextBox 23"/>
            <p:cNvSpPr txBox="1"/>
            <p:nvPr/>
          </p:nvSpPr>
          <p:spPr>
            <a:xfrm>
              <a:off x="3648364" y="4972153"/>
              <a:ext cx="2101273" cy="646331"/>
            </a:xfrm>
            <a:prstGeom prst="rect">
              <a:avLst/>
            </a:prstGeom>
            <a:noFill/>
          </p:spPr>
          <p:txBody>
            <a:bodyPr wrap="square" lIns="0" tIns="0" rIns="0" bIns="0" rtlCol="0" anchor="ctr">
              <a:spAutoFit/>
            </a:bodyPr>
            <a:lstStyle/>
            <a:p>
              <a:pPr algn="ctr"/>
              <a:r>
                <a:rPr lang="en-US" sz="1400" dirty="0" smtClean="0">
                  <a:solidFill>
                    <a:srgbClr val="232A33"/>
                  </a:solidFill>
                </a:rPr>
                <a:t>After logging in th</a:t>
              </a:r>
              <a:r>
                <a:rPr lang="en-US" sz="1400" dirty="0" smtClean="0">
                  <a:solidFill>
                    <a:srgbClr val="232A33"/>
                  </a:solidFill>
                </a:rPr>
                <a:t>e user will search for the required service</a:t>
              </a:r>
              <a:r>
                <a:rPr lang="en-US" sz="1400" dirty="0" smtClean="0">
                  <a:solidFill>
                    <a:srgbClr val="232A33"/>
                  </a:solidFill>
                </a:rPr>
                <a:t>. </a:t>
              </a:r>
              <a:endParaRPr lang="en-US" sz="1400" dirty="0">
                <a:solidFill>
                  <a:srgbClr val="232A33"/>
                </a:solidFill>
              </a:endParaRPr>
            </a:p>
          </p:txBody>
        </p:sp>
        <p:sp>
          <p:nvSpPr>
            <p:cNvPr id="25" name="TextBox 24"/>
            <p:cNvSpPr txBox="1"/>
            <p:nvPr/>
          </p:nvSpPr>
          <p:spPr>
            <a:xfrm>
              <a:off x="3648364" y="4262806"/>
              <a:ext cx="2101273" cy="307777"/>
            </a:xfrm>
            <a:prstGeom prst="rect">
              <a:avLst/>
            </a:prstGeom>
            <a:noFill/>
          </p:spPr>
          <p:txBody>
            <a:bodyPr wrap="square" lIns="0" tIns="0" rIns="0" bIns="0" rtlCol="0" anchor="ctr">
              <a:spAutoFit/>
            </a:bodyPr>
            <a:lstStyle/>
            <a:p>
              <a:pPr algn="ctr"/>
              <a:r>
                <a:rPr lang="en-US" sz="2000" b="1" dirty="0" smtClean="0">
                  <a:solidFill>
                    <a:srgbClr val="47DF90"/>
                  </a:solidFill>
                </a:rPr>
                <a:t>Search For </a:t>
              </a:r>
              <a:r>
                <a:rPr lang="en-US" sz="2000" b="1" dirty="0">
                  <a:solidFill>
                    <a:srgbClr val="47DF90"/>
                  </a:solidFill>
                </a:rPr>
                <a:t>S</a:t>
              </a:r>
              <a:r>
                <a:rPr lang="en-US" sz="2000" b="1" dirty="0" smtClean="0">
                  <a:solidFill>
                    <a:srgbClr val="47DF90"/>
                  </a:solidFill>
                </a:rPr>
                <a:t>ervice</a:t>
              </a:r>
              <a:endParaRPr lang="en-US" sz="2000" b="1" dirty="0">
                <a:solidFill>
                  <a:srgbClr val="47DF90"/>
                </a:solidFill>
              </a:endParaRPr>
            </a:p>
          </p:txBody>
        </p:sp>
      </p:grpSp>
      <p:grpSp>
        <p:nvGrpSpPr>
          <p:cNvPr id="28" name="Group 27"/>
          <p:cNvGrpSpPr/>
          <p:nvPr/>
        </p:nvGrpSpPr>
        <p:grpSpPr>
          <a:xfrm>
            <a:off x="6442363" y="4173906"/>
            <a:ext cx="2101273" cy="1355678"/>
            <a:chOff x="3648364" y="4262806"/>
            <a:chExt cx="2101273" cy="1355678"/>
          </a:xfrm>
        </p:grpSpPr>
        <p:sp>
          <p:nvSpPr>
            <p:cNvPr id="29" name="TextBox 28"/>
            <p:cNvSpPr txBox="1"/>
            <p:nvPr/>
          </p:nvSpPr>
          <p:spPr>
            <a:xfrm>
              <a:off x="3648364" y="4972153"/>
              <a:ext cx="2101273" cy="646331"/>
            </a:xfrm>
            <a:prstGeom prst="rect">
              <a:avLst/>
            </a:prstGeom>
            <a:noFill/>
          </p:spPr>
          <p:txBody>
            <a:bodyPr wrap="square" lIns="0" tIns="0" rIns="0" bIns="0" rtlCol="0" anchor="ctr">
              <a:spAutoFit/>
            </a:bodyPr>
            <a:lstStyle/>
            <a:p>
              <a:pPr algn="ctr"/>
              <a:r>
                <a:rPr lang="en-US" sz="1400" dirty="0">
                  <a:solidFill>
                    <a:srgbClr val="232A33"/>
                  </a:solidFill>
                </a:rPr>
                <a:t>A</a:t>
              </a:r>
              <a:r>
                <a:rPr lang="en-US" sz="1400" dirty="0" smtClean="0">
                  <a:solidFill>
                    <a:srgbClr val="232A33"/>
                  </a:solidFill>
                </a:rPr>
                <a:t>pply </a:t>
              </a:r>
              <a:r>
                <a:rPr lang="en-US" sz="1400" dirty="0">
                  <a:solidFill>
                    <a:srgbClr val="232A33"/>
                  </a:solidFill>
                </a:rPr>
                <a:t>a request </a:t>
              </a:r>
              <a:r>
                <a:rPr lang="en-US" sz="1400" dirty="0" err="1" smtClean="0">
                  <a:solidFill>
                    <a:srgbClr val="232A33"/>
                  </a:solidFill>
                </a:rPr>
                <a:t>forService</a:t>
              </a:r>
              <a:r>
                <a:rPr lang="en-US" sz="1400" dirty="0" smtClean="0">
                  <a:solidFill>
                    <a:srgbClr val="232A33"/>
                  </a:solidFill>
                </a:rPr>
                <a:t>. </a:t>
              </a:r>
              <a:endParaRPr lang="en-US" sz="1400" dirty="0">
                <a:solidFill>
                  <a:srgbClr val="232A33"/>
                </a:solidFill>
              </a:endParaRPr>
            </a:p>
            <a:p>
              <a:pPr algn="ctr"/>
              <a:r>
                <a:rPr lang="en-US" sz="1400" dirty="0" smtClean="0">
                  <a:solidFill>
                    <a:srgbClr val="232A33"/>
                  </a:solidFill>
                </a:rPr>
                <a:t>Th</a:t>
              </a:r>
              <a:r>
                <a:rPr lang="en-US" sz="1400" dirty="0" smtClean="0">
                  <a:solidFill>
                    <a:srgbClr val="232A33"/>
                  </a:solidFill>
                </a:rPr>
                <a:t>e request will be then sent to the employee</a:t>
              </a:r>
              <a:r>
                <a:rPr lang="en-US" sz="1400" dirty="0" smtClean="0">
                  <a:solidFill>
                    <a:srgbClr val="232A33"/>
                  </a:solidFill>
                </a:rPr>
                <a:t>. </a:t>
              </a:r>
              <a:endParaRPr lang="en-US" sz="1400" dirty="0">
                <a:solidFill>
                  <a:srgbClr val="232A33"/>
                </a:solidFill>
              </a:endParaRPr>
            </a:p>
          </p:txBody>
        </p:sp>
        <p:sp>
          <p:nvSpPr>
            <p:cNvPr id="30" name="TextBox 29"/>
            <p:cNvSpPr txBox="1"/>
            <p:nvPr/>
          </p:nvSpPr>
          <p:spPr>
            <a:xfrm>
              <a:off x="3648364" y="4262806"/>
              <a:ext cx="2101273" cy="307777"/>
            </a:xfrm>
            <a:prstGeom prst="rect">
              <a:avLst/>
            </a:prstGeom>
            <a:noFill/>
          </p:spPr>
          <p:txBody>
            <a:bodyPr wrap="square" lIns="0" tIns="0" rIns="0" bIns="0" rtlCol="0" anchor="ctr">
              <a:spAutoFit/>
            </a:bodyPr>
            <a:lstStyle/>
            <a:p>
              <a:pPr algn="ctr"/>
              <a:r>
                <a:rPr lang="en-US" sz="2000" b="1" dirty="0" smtClean="0">
                  <a:solidFill>
                    <a:srgbClr val="47DF90"/>
                  </a:solidFill>
                </a:rPr>
                <a:t>Apply For Request</a:t>
              </a:r>
              <a:endParaRPr lang="en-US" sz="2000" b="1" dirty="0">
                <a:solidFill>
                  <a:srgbClr val="47DF90"/>
                </a:solidFill>
              </a:endParaRPr>
            </a:p>
          </p:txBody>
        </p:sp>
      </p:grpSp>
      <p:grpSp>
        <p:nvGrpSpPr>
          <p:cNvPr id="31" name="Group 30"/>
          <p:cNvGrpSpPr/>
          <p:nvPr/>
        </p:nvGrpSpPr>
        <p:grpSpPr>
          <a:xfrm>
            <a:off x="9236363" y="4173906"/>
            <a:ext cx="2101273" cy="1355678"/>
            <a:chOff x="3648364" y="4262806"/>
            <a:chExt cx="2101273" cy="1355678"/>
          </a:xfrm>
        </p:grpSpPr>
        <p:sp>
          <p:nvSpPr>
            <p:cNvPr id="32" name="TextBox 31"/>
            <p:cNvSpPr txBox="1"/>
            <p:nvPr/>
          </p:nvSpPr>
          <p:spPr>
            <a:xfrm>
              <a:off x="3648364" y="4972153"/>
              <a:ext cx="2101273" cy="646331"/>
            </a:xfrm>
            <a:prstGeom prst="rect">
              <a:avLst/>
            </a:prstGeom>
            <a:noFill/>
          </p:spPr>
          <p:txBody>
            <a:bodyPr wrap="square" lIns="0" tIns="0" rIns="0" bIns="0" rtlCol="0" anchor="ctr">
              <a:spAutoFit/>
            </a:bodyPr>
            <a:lstStyle/>
            <a:p>
              <a:pPr algn="ctr"/>
              <a:r>
                <a:rPr lang="en-US" sz="1400" dirty="0" smtClean="0">
                  <a:solidFill>
                    <a:srgbClr val="232A33"/>
                  </a:solidFill>
                </a:rPr>
                <a:t>The employee will fulfill the asked service and get paid for his job done</a:t>
              </a:r>
              <a:r>
                <a:rPr lang="en-US" sz="1400" dirty="0" smtClean="0">
                  <a:solidFill>
                    <a:srgbClr val="232A33"/>
                  </a:solidFill>
                </a:rPr>
                <a:t>. </a:t>
              </a:r>
              <a:endParaRPr lang="en-US" sz="1400" dirty="0">
                <a:solidFill>
                  <a:srgbClr val="232A33"/>
                </a:solidFill>
              </a:endParaRPr>
            </a:p>
          </p:txBody>
        </p:sp>
        <p:sp>
          <p:nvSpPr>
            <p:cNvPr id="33" name="TextBox 32"/>
            <p:cNvSpPr txBox="1"/>
            <p:nvPr/>
          </p:nvSpPr>
          <p:spPr>
            <a:xfrm>
              <a:off x="3648364" y="4262806"/>
              <a:ext cx="2101273" cy="307777"/>
            </a:xfrm>
            <a:prstGeom prst="rect">
              <a:avLst/>
            </a:prstGeom>
            <a:noFill/>
          </p:spPr>
          <p:txBody>
            <a:bodyPr wrap="square" lIns="0" tIns="0" rIns="0" bIns="0" rtlCol="0" anchor="ctr">
              <a:spAutoFit/>
            </a:bodyPr>
            <a:lstStyle/>
            <a:p>
              <a:pPr algn="ctr"/>
              <a:r>
                <a:rPr lang="en-US" sz="2000" b="1" dirty="0" smtClean="0">
                  <a:solidFill>
                    <a:srgbClr val="47DF90"/>
                  </a:solidFill>
                </a:rPr>
                <a:t>Service Attained</a:t>
              </a:r>
              <a:endParaRPr lang="en-US" sz="2000" b="1" dirty="0">
                <a:solidFill>
                  <a:srgbClr val="47DF90"/>
                </a:solidFill>
              </a:endParaRPr>
            </a:p>
          </p:txBody>
        </p:sp>
      </p:grpSp>
      <p:cxnSp>
        <p:nvCxnSpPr>
          <p:cNvPr id="37" name="Straight Connector 36"/>
          <p:cNvCxnSpPr/>
          <p:nvPr/>
        </p:nvCxnSpPr>
        <p:spPr>
          <a:xfrm>
            <a:off x="1905000" y="2369820"/>
            <a:ext cx="0" cy="587075"/>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699000" y="2369820"/>
            <a:ext cx="0" cy="587075"/>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7493000" y="2369820"/>
            <a:ext cx="0" cy="587075"/>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10287000" y="2369820"/>
            <a:ext cx="0" cy="587075"/>
          </a:xfrm>
          <a:prstGeom prst="line">
            <a:avLst/>
          </a:prstGeom>
          <a:ln>
            <a:solidFill>
              <a:schemeClr val="bg1">
                <a:lumMod val="8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38" name="Group 37"/>
          <p:cNvGrpSpPr/>
          <p:nvPr/>
        </p:nvGrpSpPr>
        <p:grpSpPr>
          <a:xfrm>
            <a:off x="4525963" y="1730632"/>
            <a:ext cx="346075" cy="346075"/>
            <a:chOff x="3398838" y="3979863"/>
            <a:chExt cx="346075" cy="346075"/>
          </a:xfrm>
        </p:grpSpPr>
        <p:sp>
          <p:nvSpPr>
            <p:cNvPr id="42" name="Oval 41"/>
            <p:cNvSpPr>
              <a:spLocks noChangeArrowheads="1"/>
            </p:cNvSpPr>
            <p:nvPr/>
          </p:nvSpPr>
          <p:spPr bwMode="auto">
            <a:xfrm>
              <a:off x="3398838" y="3979863"/>
              <a:ext cx="300038" cy="301625"/>
            </a:xfrm>
            <a:prstGeom prst="ellipse">
              <a:avLst/>
            </a:prstGeom>
            <a:noFill/>
            <a:ln w="14288" cap="rnd">
              <a:solidFill>
                <a:srgbClr val="47DF9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3" name="Line 126"/>
            <p:cNvSpPr>
              <a:spLocks noChangeShapeType="1"/>
            </p:cNvSpPr>
            <p:nvPr/>
          </p:nvSpPr>
          <p:spPr bwMode="auto">
            <a:xfrm>
              <a:off x="3654425" y="4235450"/>
              <a:ext cx="90488" cy="90488"/>
            </a:xfrm>
            <a:prstGeom prst="line">
              <a:avLst/>
            </a:prstGeom>
            <a:noFill/>
            <a:ln w="14288" cap="rnd">
              <a:solidFill>
                <a:srgbClr val="47DF9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4" name="Freeform 43"/>
            <p:cNvSpPr>
              <a:spLocks/>
            </p:cNvSpPr>
            <p:nvPr/>
          </p:nvSpPr>
          <p:spPr bwMode="auto">
            <a:xfrm>
              <a:off x="3451225" y="4032250"/>
              <a:ext cx="195263" cy="196850"/>
            </a:xfrm>
            <a:custGeom>
              <a:avLst/>
              <a:gdLst>
                <a:gd name="T0" fmla="*/ 46 w 52"/>
                <a:gd name="T1" fmla="*/ 44 h 52"/>
                <a:gd name="T2" fmla="*/ 52 w 52"/>
                <a:gd name="T3" fmla="*/ 34 h 52"/>
                <a:gd name="T4" fmla="*/ 46 w 52"/>
                <a:gd name="T5" fmla="*/ 30 h 52"/>
                <a:gd name="T6" fmla="*/ 46 w 52"/>
                <a:gd name="T7" fmla="*/ 22 h 52"/>
                <a:gd name="T8" fmla="*/ 52 w 52"/>
                <a:gd name="T9" fmla="*/ 18 h 52"/>
                <a:gd name="T10" fmla="*/ 46 w 52"/>
                <a:gd name="T11" fmla="*/ 8 h 52"/>
                <a:gd name="T12" fmla="*/ 40 w 52"/>
                <a:gd name="T13" fmla="*/ 11 h 52"/>
                <a:gd name="T14" fmla="*/ 32 w 52"/>
                <a:gd name="T15" fmla="*/ 7 h 52"/>
                <a:gd name="T16" fmla="*/ 32 w 52"/>
                <a:gd name="T17" fmla="*/ 0 h 52"/>
                <a:gd name="T18" fmla="*/ 20 w 52"/>
                <a:gd name="T19" fmla="*/ 0 h 52"/>
                <a:gd name="T20" fmla="*/ 20 w 52"/>
                <a:gd name="T21" fmla="*/ 7 h 52"/>
                <a:gd name="T22" fmla="*/ 13 w 52"/>
                <a:gd name="T23" fmla="*/ 11 h 52"/>
                <a:gd name="T24" fmla="*/ 7 w 52"/>
                <a:gd name="T25" fmla="*/ 8 h 52"/>
                <a:gd name="T26" fmla="*/ 1 w 52"/>
                <a:gd name="T27" fmla="*/ 18 h 52"/>
                <a:gd name="T28" fmla="*/ 7 w 52"/>
                <a:gd name="T29" fmla="*/ 22 h 52"/>
                <a:gd name="T30" fmla="*/ 6 w 52"/>
                <a:gd name="T31" fmla="*/ 30 h 52"/>
                <a:gd name="T32" fmla="*/ 0 w 52"/>
                <a:gd name="T33" fmla="*/ 34 h 52"/>
                <a:gd name="T34" fmla="*/ 6 w 52"/>
                <a:gd name="T35" fmla="*/ 44 h 52"/>
                <a:gd name="T36" fmla="*/ 13 w 52"/>
                <a:gd name="T37" fmla="*/ 41 h 52"/>
                <a:gd name="T38" fmla="*/ 20 w 52"/>
                <a:gd name="T39" fmla="*/ 45 h 52"/>
                <a:gd name="T40" fmla="*/ 20 w 52"/>
                <a:gd name="T41" fmla="*/ 52 h 52"/>
                <a:gd name="T42" fmla="*/ 32 w 52"/>
                <a:gd name="T43" fmla="*/ 52 h 52"/>
                <a:gd name="T44" fmla="*/ 32 w 52"/>
                <a:gd name="T45" fmla="*/ 45 h 52"/>
                <a:gd name="T46" fmla="*/ 40 w 52"/>
                <a:gd name="T47" fmla="*/ 41 h 52"/>
                <a:gd name="T48" fmla="*/ 46 w 52"/>
                <a:gd name="T49"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52">
                  <a:moveTo>
                    <a:pt x="46" y="44"/>
                  </a:moveTo>
                  <a:cubicBezTo>
                    <a:pt x="52" y="34"/>
                    <a:pt x="52" y="34"/>
                    <a:pt x="52" y="34"/>
                  </a:cubicBezTo>
                  <a:cubicBezTo>
                    <a:pt x="46" y="30"/>
                    <a:pt x="46" y="30"/>
                    <a:pt x="46" y="30"/>
                  </a:cubicBezTo>
                  <a:cubicBezTo>
                    <a:pt x="46" y="28"/>
                    <a:pt x="46" y="25"/>
                    <a:pt x="46" y="22"/>
                  </a:cubicBezTo>
                  <a:cubicBezTo>
                    <a:pt x="52" y="18"/>
                    <a:pt x="52" y="18"/>
                    <a:pt x="52" y="18"/>
                  </a:cubicBezTo>
                  <a:cubicBezTo>
                    <a:pt x="46" y="8"/>
                    <a:pt x="46" y="8"/>
                    <a:pt x="46" y="8"/>
                  </a:cubicBezTo>
                  <a:cubicBezTo>
                    <a:pt x="40" y="11"/>
                    <a:pt x="40" y="11"/>
                    <a:pt x="40" y="11"/>
                  </a:cubicBezTo>
                  <a:cubicBezTo>
                    <a:pt x="38" y="9"/>
                    <a:pt x="34" y="8"/>
                    <a:pt x="32" y="7"/>
                  </a:cubicBezTo>
                  <a:cubicBezTo>
                    <a:pt x="32" y="0"/>
                    <a:pt x="32" y="0"/>
                    <a:pt x="32" y="0"/>
                  </a:cubicBezTo>
                  <a:cubicBezTo>
                    <a:pt x="20" y="0"/>
                    <a:pt x="20" y="0"/>
                    <a:pt x="20" y="0"/>
                  </a:cubicBezTo>
                  <a:cubicBezTo>
                    <a:pt x="20" y="7"/>
                    <a:pt x="20" y="7"/>
                    <a:pt x="20" y="7"/>
                  </a:cubicBezTo>
                  <a:cubicBezTo>
                    <a:pt x="16" y="8"/>
                    <a:pt x="15" y="9"/>
                    <a:pt x="13" y="11"/>
                  </a:cubicBezTo>
                  <a:cubicBezTo>
                    <a:pt x="7" y="8"/>
                    <a:pt x="7" y="8"/>
                    <a:pt x="7" y="8"/>
                  </a:cubicBezTo>
                  <a:cubicBezTo>
                    <a:pt x="1" y="18"/>
                    <a:pt x="1" y="18"/>
                    <a:pt x="1" y="18"/>
                  </a:cubicBezTo>
                  <a:cubicBezTo>
                    <a:pt x="7" y="22"/>
                    <a:pt x="7" y="22"/>
                    <a:pt x="7" y="22"/>
                  </a:cubicBezTo>
                  <a:cubicBezTo>
                    <a:pt x="6" y="24"/>
                    <a:pt x="6" y="27"/>
                    <a:pt x="6" y="30"/>
                  </a:cubicBezTo>
                  <a:cubicBezTo>
                    <a:pt x="0" y="34"/>
                    <a:pt x="0" y="34"/>
                    <a:pt x="0" y="34"/>
                  </a:cubicBezTo>
                  <a:cubicBezTo>
                    <a:pt x="6" y="44"/>
                    <a:pt x="6" y="44"/>
                    <a:pt x="6" y="44"/>
                  </a:cubicBezTo>
                  <a:cubicBezTo>
                    <a:pt x="13" y="41"/>
                    <a:pt x="13" y="41"/>
                    <a:pt x="13" y="41"/>
                  </a:cubicBezTo>
                  <a:cubicBezTo>
                    <a:pt x="15" y="43"/>
                    <a:pt x="16" y="44"/>
                    <a:pt x="20" y="45"/>
                  </a:cubicBezTo>
                  <a:cubicBezTo>
                    <a:pt x="20" y="52"/>
                    <a:pt x="20" y="52"/>
                    <a:pt x="20" y="52"/>
                  </a:cubicBezTo>
                  <a:cubicBezTo>
                    <a:pt x="32" y="52"/>
                    <a:pt x="32" y="52"/>
                    <a:pt x="32" y="52"/>
                  </a:cubicBezTo>
                  <a:cubicBezTo>
                    <a:pt x="32" y="45"/>
                    <a:pt x="32" y="45"/>
                    <a:pt x="32" y="45"/>
                  </a:cubicBezTo>
                  <a:cubicBezTo>
                    <a:pt x="34" y="44"/>
                    <a:pt x="38" y="43"/>
                    <a:pt x="40" y="41"/>
                  </a:cubicBezTo>
                  <a:lnTo>
                    <a:pt x="46" y="44"/>
                  </a:lnTo>
                  <a:close/>
                </a:path>
              </a:pathLst>
            </a:custGeom>
            <a:noFill/>
            <a:ln w="14288" cap="flat">
              <a:solidFill>
                <a:srgbClr val="47DF9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5" name="Oval 44"/>
            <p:cNvSpPr>
              <a:spLocks noChangeArrowheads="1"/>
            </p:cNvSpPr>
            <p:nvPr/>
          </p:nvSpPr>
          <p:spPr bwMode="auto">
            <a:xfrm>
              <a:off x="3519488" y="4100513"/>
              <a:ext cx="60325" cy="60325"/>
            </a:xfrm>
            <a:prstGeom prst="ellipse">
              <a:avLst/>
            </a:prstGeom>
            <a:noFill/>
            <a:ln w="14288" cap="flat">
              <a:solidFill>
                <a:srgbClr val="47DF9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46" name="Group 45"/>
          <p:cNvGrpSpPr/>
          <p:nvPr/>
        </p:nvGrpSpPr>
        <p:grpSpPr>
          <a:xfrm>
            <a:off x="7319961" y="1730632"/>
            <a:ext cx="346076" cy="346075"/>
            <a:chOff x="7726363" y="2895601"/>
            <a:chExt cx="346076" cy="346075"/>
          </a:xfrm>
        </p:grpSpPr>
        <p:sp>
          <p:nvSpPr>
            <p:cNvPr id="47" name="Oval 7"/>
            <p:cNvSpPr>
              <a:spLocks noChangeArrowheads="1"/>
            </p:cNvSpPr>
            <p:nvPr/>
          </p:nvSpPr>
          <p:spPr bwMode="auto">
            <a:xfrm>
              <a:off x="7748588" y="3014664"/>
              <a:ext cx="60325" cy="60325"/>
            </a:xfrm>
            <a:prstGeom prst="ellipse">
              <a:avLst/>
            </a:prstGeom>
            <a:noFill/>
            <a:ln w="14288" cap="flat">
              <a:solidFill>
                <a:srgbClr val="47DF9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8" name="Freeform 8"/>
            <p:cNvSpPr>
              <a:spLocks/>
            </p:cNvSpPr>
            <p:nvPr/>
          </p:nvSpPr>
          <p:spPr bwMode="auto">
            <a:xfrm>
              <a:off x="7726363" y="3105151"/>
              <a:ext cx="104775" cy="136525"/>
            </a:xfrm>
            <a:custGeom>
              <a:avLst/>
              <a:gdLst>
                <a:gd name="T0" fmla="*/ 14 w 28"/>
                <a:gd name="T1" fmla="*/ 0 h 36"/>
                <a:gd name="T2" fmla="*/ 28 w 28"/>
                <a:gd name="T3" fmla="*/ 0 h 36"/>
                <a:gd name="T4" fmla="*/ 20 w 28"/>
                <a:gd name="T5" fmla="*/ 20 h 36"/>
                <a:gd name="T6" fmla="*/ 20 w 28"/>
                <a:gd name="T7" fmla="*/ 36 h 36"/>
                <a:gd name="T8" fmla="*/ 14 w 28"/>
                <a:gd name="T9" fmla="*/ 36 h 36"/>
                <a:gd name="T10" fmla="*/ 8 w 28"/>
                <a:gd name="T11" fmla="*/ 36 h 36"/>
                <a:gd name="T12" fmla="*/ 8 w 28"/>
                <a:gd name="T13" fmla="*/ 20 h 36"/>
                <a:gd name="T14" fmla="*/ 0 w 28"/>
                <a:gd name="T15" fmla="*/ 0 h 36"/>
                <a:gd name="T16" fmla="*/ 14 w 28"/>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6">
                  <a:moveTo>
                    <a:pt x="14" y="0"/>
                  </a:moveTo>
                  <a:cubicBezTo>
                    <a:pt x="28" y="0"/>
                    <a:pt x="28" y="0"/>
                    <a:pt x="28" y="0"/>
                  </a:cubicBezTo>
                  <a:cubicBezTo>
                    <a:pt x="28" y="11"/>
                    <a:pt x="27" y="18"/>
                    <a:pt x="20" y="20"/>
                  </a:cubicBezTo>
                  <a:cubicBezTo>
                    <a:pt x="20" y="36"/>
                    <a:pt x="20" y="36"/>
                    <a:pt x="20" y="36"/>
                  </a:cubicBezTo>
                  <a:cubicBezTo>
                    <a:pt x="14" y="36"/>
                    <a:pt x="14" y="36"/>
                    <a:pt x="14" y="36"/>
                  </a:cubicBezTo>
                  <a:cubicBezTo>
                    <a:pt x="8" y="36"/>
                    <a:pt x="8" y="36"/>
                    <a:pt x="8" y="36"/>
                  </a:cubicBezTo>
                  <a:cubicBezTo>
                    <a:pt x="8" y="20"/>
                    <a:pt x="8" y="20"/>
                    <a:pt x="8" y="20"/>
                  </a:cubicBezTo>
                  <a:cubicBezTo>
                    <a:pt x="1" y="18"/>
                    <a:pt x="0" y="11"/>
                    <a:pt x="0" y="0"/>
                  </a:cubicBezTo>
                  <a:lnTo>
                    <a:pt x="14" y="0"/>
                  </a:lnTo>
                  <a:close/>
                </a:path>
              </a:pathLst>
            </a:custGeom>
            <a:noFill/>
            <a:ln w="14288" cap="flat">
              <a:solidFill>
                <a:srgbClr val="47DF9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9" name="Oval 9"/>
            <p:cNvSpPr>
              <a:spLocks noChangeArrowheads="1"/>
            </p:cNvSpPr>
            <p:nvPr/>
          </p:nvSpPr>
          <p:spPr bwMode="auto">
            <a:xfrm>
              <a:off x="7989888" y="3014664"/>
              <a:ext cx="60325" cy="60325"/>
            </a:xfrm>
            <a:prstGeom prst="ellipse">
              <a:avLst/>
            </a:prstGeom>
            <a:noFill/>
            <a:ln w="14288" cap="flat">
              <a:solidFill>
                <a:srgbClr val="47DF9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0" name="Freeform 10"/>
            <p:cNvSpPr>
              <a:spLocks/>
            </p:cNvSpPr>
            <p:nvPr/>
          </p:nvSpPr>
          <p:spPr bwMode="auto">
            <a:xfrm>
              <a:off x="7966076" y="3105151"/>
              <a:ext cx="106363" cy="136525"/>
            </a:xfrm>
            <a:custGeom>
              <a:avLst/>
              <a:gdLst>
                <a:gd name="T0" fmla="*/ 14 w 28"/>
                <a:gd name="T1" fmla="*/ 0 h 36"/>
                <a:gd name="T2" fmla="*/ 28 w 28"/>
                <a:gd name="T3" fmla="*/ 0 h 36"/>
                <a:gd name="T4" fmla="*/ 20 w 28"/>
                <a:gd name="T5" fmla="*/ 20 h 36"/>
                <a:gd name="T6" fmla="*/ 20 w 28"/>
                <a:gd name="T7" fmla="*/ 36 h 36"/>
                <a:gd name="T8" fmla="*/ 14 w 28"/>
                <a:gd name="T9" fmla="*/ 36 h 36"/>
                <a:gd name="T10" fmla="*/ 8 w 28"/>
                <a:gd name="T11" fmla="*/ 36 h 36"/>
                <a:gd name="T12" fmla="*/ 8 w 28"/>
                <a:gd name="T13" fmla="*/ 20 h 36"/>
                <a:gd name="T14" fmla="*/ 0 w 28"/>
                <a:gd name="T15" fmla="*/ 0 h 36"/>
                <a:gd name="T16" fmla="*/ 14 w 28"/>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6">
                  <a:moveTo>
                    <a:pt x="14" y="0"/>
                  </a:moveTo>
                  <a:cubicBezTo>
                    <a:pt x="28" y="0"/>
                    <a:pt x="28" y="0"/>
                    <a:pt x="28" y="0"/>
                  </a:cubicBezTo>
                  <a:cubicBezTo>
                    <a:pt x="28" y="11"/>
                    <a:pt x="27" y="18"/>
                    <a:pt x="20" y="20"/>
                  </a:cubicBezTo>
                  <a:cubicBezTo>
                    <a:pt x="20" y="36"/>
                    <a:pt x="20" y="36"/>
                    <a:pt x="20" y="36"/>
                  </a:cubicBezTo>
                  <a:cubicBezTo>
                    <a:pt x="14" y="36"/>
                    <a:pt x="14" y="36"/>
                    <a:pt x="14" y="36"/>
                  </a:cubicBezTo>
                  <a:cubicBezTo>
                    <a:pt x="8" y="36"/>
                    <a:pt x="8" y="36"/>
                    <a:pt x="8" y="36"/>
                  </a:cubicBezTo>
                  <a:cubicBezTo>
                    <a:pt x="8" y="20"/>
                    <a:pt x="8" y="20"/>
                    <a:pt x="8" y="20"/>
                  </a:cubicBezTo>
                  <a:cubicBezTo>
                    <a:pt x="1" y="18"/>
                    <a:pt x="0" y="11"/>
                    <a:pt x="0" y="0"/>
                  </a:cubicBezTo>
                  <a:lnTo>
                    <a:pt x="14" y="0"/>
                  </a:lnTo>
                  <a:close/>
                </a:path>
              </a:pathLst>
            </a:custGeom>
            <a:noFill/>
            <a:ln w="14288" cap="flat">
              <a:solidFill>
                <a:srgbClr val="47DF9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1" name="Oval 11"/>
            <p:cNvSpPr>
              <a:spLocks noChangeArrowheads="1"/>
            </p:cNvSpPr>
            <p:nvPr/>
          </p:nvSpPr>
          <p:spPr bwMode="auto">
            <a:xfrm>
              <a:off x="7869238" y="2895601"/>
              <a:ext cx="60325" cy="60325"/>
            </a:xfrm>
            <a:prstGeom prst="ellipse">
              <a:avLst/>
            </a:prstGeom>
            <a:noFill/>
            <a:ln w="14288" cap="flat">
              <a:solidFill>
                <a:srgbClr val="47DF9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2" name="Freeform 12"/>
            <p:cNvSpPr>
              <a:spLocks/>
            </p:cNvSpPr>
            <p:nvPr/>
          </p:nvSpPr>
          <p:spPr bwMode="auto">
            <a:xfrm>
              <a:off x="7847013" y="2986089"/>
              <a:ext cx="104775" cy="134938"/>
            </a:xfrm>
            <a:custGeom>
              <a:avLst/>
              <a:gdLst>
                <a:gd name="T0" fmla="*/ 14 w 28"/>
                <a:gd name="T1" fmla="*/ 0 h 36"/>
                <a:gd name="T2" fmla="*/ 28 w 28"/>
                <a:gd name="T3" fmla="*/ 0 h 36"/>
                <a:gd name="T4" fmla="*/ 20 w 28"/>
                <a:gd name="T5" fmla="*/ 20 h 36"/>
                <a:gd name="T6" fmla="*/ 20 w 28"/>
                <a:gd name="T7" fmla="*/ 36 h 36"/>
                <a:gd name="T8" fmla="*/ 14 w 28"/>
                <a:gd name="T9" fmla="*/ 36 h 36"/>
                <a:gd name="T10" fmla="*/ 8 w 28"/>
                <a:gd name="T11" fmla="*/ 36 h 36"/>
                <a:gd name="T12" fmla="*/ 8 w 28"/>
                <a:gd name="T13" fmla="*/ 20 h 36"/>
                <a:gd name="T14" fmla="*/ 0 w 28"/>
                <a:gd name="T15" fmla="*/ 0 h 36"/>
                <a:gd name="T16" fmla="*/ 14 w 28"/>
                <a:gd name="T17" fmla="*/ 0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36">
                  <a:moveTo>
                    <a:pt x="14" y="0"/>
                  </a:moveTo>
                  <a:cubicBezTo>
                    <a:pt x="28" y="0"/>
                    <a:pt x="28" y="0"/>
                    <a:pt x="28" y="0"/>
                  </a:cubicBezTo>
                  <a:cubicBezTo>
                    <a:pt x="28" y="11"/>
                    <a:pt x="27" y="18"/>
                    <a:pt x="20" y="20"/>
                  </a:cubicBezTo>
                  <a:cubicBezTo>
                    <a:pt x="20" y="36"/>
                    <a:pt x="20" y="36"/>
                    <a:pt x="20" y="36"/>
                  </a:cubicBezTo>
                  <a:cubicBezTo>
                    <a:pt x="14" y="36"/>
                    <a:pt x="14" y="36"/>
                    <a:pt x="14" y="36"/>
                  </a:cubicBezTo>
                  <a:cubicBezTo>
                    <a:pt x="8" y="36"/>
                    <a:pt x="8" y="36"/>
                    <a:pt x="8" y="36"/>
                  </a:cubicBezTo>
                  <a:cubicBezTo>
                    <a:pt x="8" y="20"/>
                    <a:pt x="8" y="20"/>
                    <a:pt x="8" y="20"/>
                  </a:cubicBezTo>
                  <a:cubicBezTo>
                    <a:pt x="1" y="18"/>
                    <a:pt x="0" y="11"/>
                    <a:pt x="0" y="0"/>
                  </a:cubicBezTo>
                  <a:lnTo>
                    <a:pt x="14" y="0"/>
                  </a:lnTo>
                  <a:close/>
                </a:path>
              </a:pathLst>
            </a:custGeom>
            <a:noFill/>
            <a:ln w="14288" cap="flat">
              <a:solidFill>
                <a:srgbClr val="47DF9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53" name="Group 52"/>
          <p:cNvGrpSpPr/>
          <p:nvPr/>
        </p:nvGrpSpPr>
        <p:grpSpPr>
          <a:xfrm>
            <a:off x="10116343" y="1730632"/>
            <a:ext cx="341313" cy="346075"/>
            <a:chOff x="3705225" y="5059363"/>
            <a:chExt cx="341313" cy="346075"/>
          </a:xfrm>
        </p:grpSpPr>
        <p:sp>
          <p:nvSpPr>
            <p:cNvPr id="54" name="Freeform 267"/>
            <p:cNvSpPr>
              <a:spLocks/>
            </p:cNvSpPr>
            <p:nvPr/>
          </p:nvSpPr>
          <p:spPr bwMode="auto">
            <a:xfrm>
              <a:off x="3705225" y="5262563"/>
              <a:ext cx="127000" cy="142875"/>
            </a:xfrm>
            <a:custGeom>
              <a:avLst/>
              <a:gdLst>
                <a:gd name="T0" fmla="*/ 35 w 80"/>
                <a:gd name="T1" fmla="*/ 0 h 90"/>
                <a:gd name="T2" fmla="*/ 0 w 80"/>
                <a:gd name="T3" fmla="*/ 61 h 90"/>
                <a:gd name="T4" fmla="*/ 35 w 80"/>
                <a:gd name="T5" fmla="*/ 54 h 90"/>
                <a:gd name="T6" fmla="*/ 49 w 80"/>
                <a:gd name="T7" fmla="*/ 90 h 90"/>
                <a:gd name="T8" fmla="*/ 80 w 80"/>
                <a:gd name="T9" fmla="*/ 38 h 90"/>
              </a:gdLst>
              <a:ahLst/>
              <a:cxnLst>
                <a:cxn ang="0">
                  <a:pos x="T0" y="T1"/>
                </a:cxn>
                <a:cxn ang="0">
                  <a:pos x="T2" y="T3"/>
                </a:cxn>
                <a:cxn ang="0">
                  <a:pos x="T4" y="T5"/>
                </a:cxn>
                <a:cxn ang="0">
                  <a:pos x="T6" y="T7"/>
                </a:cxn>
                <a:cxn ang="0">
                  <a:pos x="T8" y="T9"/>
                </a:cxn>
              </a:cxnLst>
              <a:rect l="0" t="0" r="r" b="b"/>
              <a:pathLst>
                <a:path w="80" h="90">
                  <a:moveTo>
                    <a:pt x="35" y="0"/>
                  </a:moveTo>
                  <a:lnTo>
                    <a:pt x="0" y="61"/>
                  </a:lnTo>
                  <a:lnTo>
                    <a:pt x="35" y="54"/>
                  </a:lnTo>
                  <a:lnTo>
                    <a:pt x="49" y="90"/>
                  </a:lnTo>
                  <a:lnTo>
                    <a:pt x="80" y="38"/>
                  </a:lnTo>
                </a:path>
              </a:pathLst>
            </a:custGeom>
            <a:noFill/>
            <a:ln w="14288" cap="flat">
              <a:solidFill>
                <a:srgbClr val="47DF9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5" name="Freeform 268"/>
            <p:cNvSpPr>
              <a:spLocks/>
            </p:cNvSpPr>
            <p:nvPr/>
          </p:nvSpPr>
          <p:spPr bwMode="auto">
            <a:xfrm>
              <a:off x="3919538" y="5265738"/>
              <a:ext cx="127000" cy="139700"/>
            </a:xfrm>
            <a:custGeom>
              <a:avLst/>
              <a:gdLst>
                <a:gd name="T0" fmla="*/ 47 w 80"/>
                <a:gd name="T1" fmla="*/ 0 h 88"/>
                <a:gd name="T2" fmla="*/ 80 w 80"/>
                <a:gd name="T3" fmla="*/ 59 h 88"/>
                <a:gd name="T4" fmla="*/ 45 w 80"/>
                <a:gd name="T5" fmla="*/ 52 h 88"/>
                <a:gd name="T6" fmla="*/ 33 w 80"/>
                <a:gd name="T7" fmla="*/ 88 h 88"/>
                <a:gd name="T8" fmla="*/ 0 w 80"/>
                <a:gd name="T9" fmla="*/ 36 h 88"/>
              </a:gdLst>
              <a:ahLst/>
              <a:cxnLst>
                <a:cxn ang="0">
                  <a:pos x="T0" y="T1"/>
                </a:cxn>
                <a:cxn ang="0">
                  <a:pos x="T2" y="T3"/>
                </a:cxn>
                <a:cxn ang="0">
                  <a:pos x="T4" y="T5"/>
                </a:cxn>
                <a:cxn ang="0">
                  <a:pos x="T6" y="T7"/>
                </a:cxn>
                <a:cxn ang="0">
                  <a:pos x="T8" y="T9"/>
                </a:cxn>
              </a:cxnLst>
              <a:rect l="0" t="0" r="r" b="b"/>
              <a:pathLst>
                <a:path w="80" h="88">
                  <a:moveTo>
                    <a:pt x="47" y="0"/>
                  </a:moveTo>
                  <a:lnTo>
                    <a:pt x="80" y="59"/>
                  </a:lnTo>
                  <a:lnTo>
                    <a:pt x="45" y="52"/>
                  </a:lnTo>
                  <a:lnTo>
                    <a:pt x="33" y="88"/>
                  </a:lnTo>
                  <a:lnTo>
                    <a:pt x="0" y="36"/>
                  </a:lnTo>
                </a:path>
              </a:pathLst>
            </a:custGeom>
            <a:noFill/>
            <a:ln w="14288" cap="flat">
              <a:solidFill>
                <a:srgbClr val="47DF9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6" name="Oval 269"/>
            <p:cNvSpPr>
              <a:spLocks noChangeArrowheads="1"/>
            </p:cNvSpPr>
            <p:nvPr/>
          </p:nvSpPr>
          <p:spPr bwMode="auto">
            <a:xfrm>
              <a:off x="3741738" y="5059363"/>
              <a:ext cx="271463" cy="269875"/>
            </a:xfrm>
            <a:prstGeom prst="ellipse">
              <a:avLst/>
            </a:prstGeom>
            <a:noFill/>
            <a:ln w="14288" cap="flat">
              <a:solidFill>
                <a:srgbClr val="47DF9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7" name="Freeform 270"/>
            <p:cNvSpPr>
              <a:spLocks/>
            </p:cNvSpPr>
            <p:nvPr/>
          </p:nvSpPr>
          <p:spPr bwMode="auto">
            <a:xfrm>
              <a:off x="3821113" y="5145088"/>
              <a:ext cx="112713" cy="98425"/>
            </a:xfrm>
            <a:custGeom>
              <a:avLst/>
              <a:gdLst>
                <a:gd name="T0" fmla="*/ 71 w 71"/>
                <a:gd name="T1" fmla="*/ 0 h 62"/>
                <a:gd name="T2" fmla="*/ 24 w 71"/>
                <a:gd name="T3" fmla="*/ 62 h 62"/>
                <a:gd name="T4" fmla="*/ 0 w 71"/>
                <a:gd name="T5" fmla="*/ 36 h 62"/>
              </a:gdLst>
              <a:ahLst/>
              <a:cxnLst>
                <a:cxn ang="0">
                  <a:pos x="T0" y="T1"/>
                </a:cxn>
                <a:cxn ang="0">
                  <a:pos x="T2" y="T3"/>
                </a:cxn>
                <a:cxn ang="0">
                  <a:pos x="T4" y="T5"/>
                </a:cxn>
              </a:cxnLst>
              <a:rect l="0" t="0" r="r" b="b"/>
              <a:pathLst>
                <a:path w="71" h="62">
                  <a:moveTo>
                    <a:pt x="71" y="0"/>
                  </a:moveTo>
                  <a:lnTo>
                    <a:pt x="24" y="62"/>
                  </a:lnTo>
                  <a:lnTo>
                    <a:pt x="0" y="36"/>
                  </a:lnTo>
                </a:path>
              </a:pathLst>
            </a:custGeom>
            <a:noFill/>
            <a:ln w="14288" cap="rnd">
              <a:solidFill>
                <a:srgbClr val="47DF9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9" name="Slide Number Placeholder 8"/>
          <p:cNvSpPr>
            <a:spLocks noGrp="1"/>
          </p:cNvSpPr>
          <p:nvPr>
            <p:ph type="sldNum" sz="quarter" idx="12"/>
          </p:nvPr>
        </p:nvSpPr>
        <p:spPr/>
        <p:txBody>
          <a:bodyPr/>
          <a:lstStyle/>
          <a:p>
            <a:fld id="{7D1368DD-A097-4D2C-81EF-1DD897058DEE}" type="slidenum">
              <a:rPr lang="en-US" smtClean="0"/>
              <a:pPr/>
              <a:t>10</a:t>
            </a:fld>
            <a:endParaRPr lang="en-US" dirty="0"/>
          </a:p>
        </p:txBody>
      </p:sp>
      <p:sp>
        <p:nvSpPr>
          <p:cNvPr id="58" name="Snip Single Corner Rectangle 57"/>
          <p:cNvSpPr/>
          <p:nvPr/>
        </p:nvSpPr>
        <p:spPr>
          <a:xfrm>
            <a:off x="1685718" y="3069785"/>
            <a:ext cx="613458" cy="546194"/>
          </a:xfrm>
          <a:prstGeom prst="snip1Rect">
            <a:avLst/>
          </a:prstGeom>
          <a:noFill/>
          <a:ln>
            <a:solidFill>
              <a:srgbClr val="47DF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Snip Single Corner Rectangle 58"/>
          <p:cNvSpPr/>
          <p:nvPr/>
        </p:nvSpPr>
        <p:spPr>
          <a:xfrm>
            <a:off x="1590468" y="3130503"/>
            <a:ext cx="613458" cy="546194"/>
          </a:xfrm>
          <a:prstGeom prst="snip1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TextBox 43"/>
          <p:cNvSpPr txBox="1"/>
          <p:nvPr/>
        </p:nvSpPr>
        <p:spPr>
          <a:xfrm>
            <a:off x="1593475" y="3280944"/>
            <a:ext cx="607444" cy="523220"/>
          </a:xfrm>
          <a:prstGeom prst="rect">
            <a:avLst/>
          </a:prstGeom>
          <a:noFill/>
        </p:spPr>
        <p:txBody>
          <a:bodyPr wrap="square" rtlCol="0" anchor="b">
            <a:spAutoFit/>
          </a:bodyPr>
          <a:lstStyle/>
          <a:p>
            <a:pPr algn="ctr"/>
            <a:r>
              <a:rPr lang="en-US" sz="2800" b="1" dirty="0">
                <a:solidFill>
                  <a:srgbClr val="232A33"/>
                </a:solidFill>
                <a:latin typeface="Century Gothic" panose="020B0502020202020204" pitchFamily="34" charset="0"/>
              </a:rPr>
              <a:t>01</a:t>
            </a:r>
          </a:p>
        </p:txBody>
      </p:sp>
      <p:sp>
        <p:nvSpPr>
          <p:cNvPr id="61" name="Snip Single Corner Rectangle 60"/>
          <p:cNvSpPr/>
          <p:nvPr/>
        </p:nvSpPr>
        <p:spPr>
          <a:xfrm>
            <a:off x="4495459" y="3085024"/>
            <a:ext cx="613458" cy="546194"/>
          </a:xfrm>
          <a:prstGeom prst="snip1Rect">
            <a:avLst/>
          </a:prstGeom>
          <a:noFill/>
          <a:ln>
            <a:solidFill>
              <a:srgbClr val="47DF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Snip Single Corner Rectangle 61"/>
          <p:cNvSpPr/>
          <p:nvPr/>
        </p:nvSpPr>
        <p:spPr>
          <a:xfrm>
            <a:off x="7284260" y="3084389"/>
            <a:ext cx="613458" cy="546194"/>
          </a:xfrm>
          <a:prstGeom prst="snip1Rect">
            <a:avLst/>
          </a:prstGeom>
          <a:noFill/>
          <a:ln>
            <a:solidFill>
              <a:srgbClr val="47DF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Snip Single Corner Rectangle 62"/>
          <p:cNvSpPr/>
          <p:nvPr/>
        </p:nvSpPr>
        <p:spPr>
          <a:xfrm>
            <a:off x="10350278" y="3085024"/>
            <a:ext cx="613458" cy="546194"/>
          </a:xfrm>
          <a:prstGeom prst="snip1Rect">
            <a:avLst/>
          </a:prstGeom>
          <a:noFill/>
          <a:ln>
            <a:solidFill>
              <a:srgbClr val="47DF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Snip Single Corner Rectangle 63"/>
          <p:cNvSpPr/>
          <p:nvPr/>
        </p:nvSpPr>
        <p:spPr>
          <a:xfrm>
            <a:off x="4400209" y="3145742"/>
            <a:ext cx="613458" cy="546194"/>
          </a:xfrm>
          <a:prstGeom prst="snip1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Snip Single Corner Rectangle 64"/>
          <p:cNvSpPr/>
          <p:nvPr/>
        </p:nvSpPr>
        <p:spPr>
          <a:xfrm>
            <a:off x="7189010" y="3145107"/>
            <a:ext cx="613458" cy="546194"/>
          </a:xfrm>
          <a:prstGeom prst="snip1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Snip Single Corner Rectangle 65"/>
          <p:cNvSpPr/>
          <p:nvPr/>
        </p:nvSpPr>
        <p:spPr>
          <a:xfrm>
            <a:off x="10255028" y="3145742"/>
            <a:ext cx="613458" cy="546194"/>
          </a:xfrm>
          <a:prstGeom prst="snip1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TextBox 66"/>
          <p:cNvSpPr txBox="1"/>
          <p:nvPr/>
        </p:nvSpPr>
        <p:spPr>
          <a:xfrm>
            <a:off x="4403216" y="3296183"/>
            <a:ext cx="607444" cy="523220"/>
          </a:xfrm>
          <a:prstGeom prst="rect">
            <a:avLst/>
          </a:prstGeom>
          <a:noFill/>
        </p:spPr>
        <p:txBody>
          <a:bodyPr wrap="square" rtlCol="0" anchor="b">
            <a:spAutoFit/>
          </a:bodyPr>
          <a:lstStyle/>
          <a:p>
            <a:pPr algn="ctr"/>
            <a:r>
              <a:rPr lang="en-US" sz="2800" b="1" dirty="0">
                <a:solidFill>
                  <a:srgbClr val="232A33"/>
                </a:solidFill>
                <a:latin typeface="Century Gothic" panose="020B0502020202020204" pitchFamily="34" charset="0"/>
              </a:rPr>
              <a:t>02</a:t>
            </a:r>
          </a:p>
        </p:txBody>
      </p:sp>
      <p:sp>
        <p:nvSpPr>
          <p:cNvPr id="68" name="TextBox 67"/>
          <p:cNvSpPr txBox="1"/>
          <p:nvPr/>
        </p:nvSpPr>
        <p:spPr>
          <a:xfrm>
            <a:off x="7191878" y="3295548"/>
            <a:ext cx="607444" cy="523220"/>
          </a:xfrm>
          <a:prstGeom prst="rect">
            <a:avLst/>
          </a:prstGeom>
          <a:noFill/>
        </p:spPr>
        <p:txBody>
          <a:bodyPr wrap="square" rtlCol="0" anchor="b">
            <a:spAutoFit/>
          </a:bodyPr>
          <a:lstStyle/>
          <a:p>
            <a:pPr algn="ctr"/>
            <a:r>
              <a:rPr lang="en-US" sz="2800" b="1" dirty="0">
                <a:solidFill>
                  <a:srgbClr val="232A33"/>
                </a:solidFill>
                <a:latin typeface="Century Gothic" panose="020B0502020202020204" pitchFamily="34" charset="0"/>
              </a:rPr>
              <a:t>03</a:t>
            </a:r>
          </a:p>
        </p:txBody>
      </p:sp>
      <p:sp>
        <p:nvSpPr>
          <p:cNvPr id="69" name="TextBox 68"/>
          <p:cNvSpPr txBox="1"/>
          <p:nvPr/>
        </p:nvSpPr>
        <p:spPr>
          <a:xfrm>
            <a:off x="10258035" y="3296183"/>
            <a:ext cx="607444" cy="523220"/>
          </a:xfrm>
          <a:prstGeom prst="rect">
            <a:avLst/>
          </a:prstGeom>
          <a:noFill/>
        </p:spPr>
        <p:txBody>
          <a:bodyPr wrap="square" rtlCol="0" anchor="b">
            <a:spAutoFit/>
          </a:bodyPr>
          <a:lstStyle/>
          <a:p>
            <a:pPr algn="ctr"/>
            <a:r>
              <a:rPr lang="en-US" sz="2800" b="1" dirty="0">
                <a:solidFill>
                  <a:srgbClr val="232A33"/>
                </a:solidFill>
                <a:latin typeface="Century Gothic" panose="020B0502020202020204" pitchFamily="34" charset="0"/>
              </a:rPr>
              <a:t>04</a:t>
            </a:r>
          </a:p>
        </p:txBody>
      </p:sp>
      <p:grpSp>
        <p:nvGrpSpPr>
          <p:cNvPr id="70" name="Group 69"/>
          <p:cNvGrpSpPr/>
          <p:nvPr/>
        </p:nvGrpSpPr>
        <p:grpSpPr>
          <a:xfrm>
            <a:off x="1724159" y="1730632"/>
            <a:ext cx="300038" cy="301625"/>
            <a:chOff x="3398838" y="3979863"/>
            <a:chExt cx="300038" cy="301625"/>
          </a:xfrm>
        </p:grpSpPr>
        <p:sp>
          <p:nvSpPr>
            <p:cNvPr id="71" name="Oval 70"/>
            <p:cNvSpPr>
              <a:spLocks noChangeArrowheads="1"/>
            </p:cNvSpPr>
            <p:nvPr/>
          </p:nvSpPr>
          <p:spPr bwMode="auto">
            <a:xfrm>
              <a:off x="3398838" y="3979863"/>
              <a:ext cx="300038" cy="301625"/>
            </a:xfrm>
            <a:prstGeom prst="ellipse">
              <a:avLst/>
            </a:prstGeom>
            <a:noFill/>
            <a:ln w="14288" cap="rnd">
              <a:solidFill>
                <a:srgbClr val="47DF9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3" name="Freeform 72"/>
            <p:cNvSpPr>
              <a:spLocks/>
            </p:cNvSpPr>
            <p:nvPr/>
          </p:nvSpPr>
          <p:spPr bwMode="auto">
            <a:xfrm>
              <a:off x="3451225" y="4032250"/>
              <a:ext cx="195263" cy="196850"/>
            </a:xfrm>
            <a:custGeom>
              <a:avLst/>
              <a:gdLst>
                <a:gd name="T0" fmla="*/ 46 w 52"/>
                <a:gd name="T1" fmla="*/ 44 h 52"/>
                <a:gd name="T2" fmla="*/ 52 w 52"/>
                <a:gd name="T3" fmla="*/ 34 h 52"/>
                <a:gd name="T4" fmla="*/ 46 w 52"/>
                <a:gd name="T5" fmla="*/ 30 h 52"/>
                <a:gd name="T6" fmla="*/ 46 w 52"/>
                <a:gd name="T7" fmla="*/ 22 h 52"/>
                <a:gd name="T8" fmla="*/ 52 w 52"/>
                <a:gd name="T9" fmla="*/ 18 h 52"/>
                <a:gd name="T10" fmla="*/ 46 w 52"/>
                <a:gd name="T11" fmla="*/ 8 h 52"/>
                <a:gd name="T12" fmla="*/ 40 w 52"/>
                <a:gd name="T13" fmla="*/ 11 h 52"/>
                <a:gd name="T14" fmla="*/ 32 w 52"/>
                <a:gd name="T15" fmla="*/ 7 h 52"/>
                <a:gd name="T16" fmla="*/ 32 w 52"/>
                <a:gd name="T17" fmla="*/ 0 h 52"/>
                <a:gd name="T18" fmla="*/ 20 w 52"/>
                <a:gd name="T19" fmla="*/ 0 h 52"/>
                <a:gd name="T20" fmla="*/ 20 w 52"/>
                <a:gd name="T21" fmla="*/ 7 h 52"/>
                <a:gd name="T22" fmla="*/ 13 w 52"/>
                <a:gd name="T23" fmla="*/ 11 h 52"/>
                <a:gd name="T24" fmla="*/ 7 w 52"/>
                <a:gd name="T25" fmla="*/ 8 h 52"/>
                <a:gd name="T26" fmla="*/ 1 w 52"/>
                <a:gd name="T27" fmla="*/ 18 h 52"/>
                <a:gd name="T28" fmla="*/ 7 w 52"/>
                <a:gd name="T29" fmla="*/ 22 h 52"/>
                <a:gd name="T30" fmla="*/ 6 w 52"/>
                <a:gd name="T31" fmla="*/ 30 h 52"/>
                <a:gd name="T32" fmla="*/ 0 w 52"/>
                <a:gd name="T33" fmla="*/ 34 h 52"/>
                <a:gd name="T34" fmla="*/ 6 w 52"/>
                <a:gd name="T35" fmla="*/ 44 h 52"/>
                <a:gd name="T36" fmla="*/ 13 w 52"/>
                <a:gd name="T37" fmla="*/ 41 h 52"/>
                <a:gd name="T38" fmla="*/ 20 w 52"/>
                <a:gd name="T39" fmla="*/ 45 h 52"/>
                <a:gd name="T40" fmla="*/ 20 w 52"/>
                <a:gd name="T41" fmla="*/ 52 h 52"/>
                <a:gd name="T42" fmla="*/ 32 w 52"/>
                <a:gd name="T43" fmla="*/ 52 h 52"/>
                <a:gd name="T44" fmla="*/ 32 w 52"/>
                <a:gd name="T45" fmla="*/ 45 h 52"/>
                <a:gd name="T46" fmla="*/ 40 w 52"/>
                <a:gd name="T47" fmla="*/ 41 h 52"/>
                <a:gd name="T48" fmla="*/ 46 w 52"/>
                <a:gd name="T49" fmla="*/ 4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2" h="52">
                  <a:moveTo>
                    <a:pt x="46" y="44"/>
                  </a:moveTo>
                  <a:cubicBezTo>
                    <a:pt x="52" y="34"/>
                    <a:pt x="52" y="34"/>
                    <a:pt x="52" y="34"/>
                  </a:cubicBezTo>
                  <a:cubicBezTo>
                    <a:pt x="46" y="30"/>
                    <a:pt x="46" y="30"/>
                    <a:pt x="46" y="30"/>
                  </a:cubicBezTo>
                  <a:cubicBezTo>
                    <a:pt x="46" y="28"/>
                    <a:pt x="46" y="25"/>
                    <a:pt x="46" y="22"/>
                  </a:cubicBezTo>
                  <a:cubicBezTo>
                    <a:pt x="52" y="18"/>
                    <a:pt x="52" y="18"/>
                    <a:pt x="52" y="18"/>
                  </a:cubicBezTo>
                  <a:cubicBezTo>
                    <a:pt x="46" y="8"/>
                    <a:pt x="46" y="8"/>
                    <a:pt x="46" y="8"/>
                  </a:cubicBezTo>
                  <a:cubicBezTo>
                    <a:pt x="40" y="11"/>
                    <a:pt x="40" y="11"/>
                    <a:pt x="40" y="11"/>
                  </a:cubicBezTo>
                  <a:cubicBezTo>
                    <a:pt x="38" y="9"/>
                    <a:pt x="34" y="8"/>
                    <a:pt x="32" y="7"/>
                  </a:cubicBezTo>
                  <a:cubicBezTo>
                    <a:pt x="32" y="0"/>
                    <a:pt x="32" y="0"/>
                    <a:pt x="32" y="0"/>
                  </a:cubicBezTo>
                  <a:cubicBezTo>
                    <a:pt x="20" y="0"/>
                    <a:pt x="20" y="0"/>
                    <a:pt x="20" y="0"/>
                  </a:cubicBezTo>
                  <a:cubicBezTo>
                    <a:pt x="20" y="7"/>
                    <a:pt x="20" y="7"/>
                    <a:pt x="20" y="7"/>
                  </a:cubicBezTo>
                  <a:cubicBezTo>
                    <a:pt x="16" y="8"/>
                    <a:pt x="15" y="9"/>
                    <a:pt x="13" y="11"/>
                  </a:cubicBezTo>
                  <a:cubicBezTo>
                    <a:pt x="7" y="8"/>
                    <a:pt x="7" y="8"/>
                    <a:pt x="7" y="8"/>
                  </a:cubicBezTo>
                  <a:cubicBezTo>
                    <a:pt x="1" y="18"/>
                    <a:pt x="1" y="18"/>
                    <a:pt x="1" y="18"/>
                  </a:cubicBezTo>
                  <a:cubicBezTo>
                    <a:pt x="7" y="22"/>
                    <a:pt x="7" y="22"/>
                    <a:pt x="7" y="22"/>
                  </a:cubicBezTo>
                  <a:cubicBezTo>
                    <a:pt x="6" y="24"/>
                    <a:pt x="6" y="27"/>
                    <a:pt x="6" y="30"/>
                  </a:cubicBezTo>
                  <a:cubicBezTo>
                    <a:pt x="0" y="34"/>
                    <a:pt x="0" y="34"/>
                    <a:pt x="0" y="34"/>
                  </a:cubicBezTo>
                  <a:cubicBezTo>
                    <a:pt x="6" y="44"/>
                    <a:pt x="6" y="44"/>
                    <a:pt x="6" y="44"/>
                  </a:cubicBezTo>
                  <a:cubicBezTo>
                    <a:pt x="13" y="41"/>
                    <a:pt x="13" y="41"/>
                    <a:pt x="13" y="41"/>
                  </a:cubicBezTo>
                  <a:cubicBezTo>
                    <a:pt x="15" y="43"/>
                    <a:pt x="16" y="44"/>
                    <a:pt x="20" y="45"/>
                  </a:cubicBezTo>
                  <a:cubicBezTo>
                    <a:pt x="20" y="52"/>
                    <a:pt x="20" y="52"/>
                    <a:pt x="20" y="52"/>
                  </a:cubicBezTo>
                  <a:cubicBezTo>
                    <a:pt x="32" y="52"/>
                    <a:pt x="32" y="52"/>
                    <a:pt x="32" y="52"/>
                  </a:cubicBezTo>
                  <a:cubicBezTo>
                    <a:pt x="32" y="45"/>
                    <a:pt x="32" y="45"/>
                    <a:pt x="32" y="45"/>
                  </a:cubicBezTo>
                  <a:cubicBezTo>
                    <a:pt x="34" y="44"/>
                    <a:pt x="38" y="43"/>
                    <a:pt x="40" y="41"/>
                  </a:cubicBezTo>
                  <a:lnTo>
                    <a:pt x="46" y="44"/>
                  </a:lnTo>
                  <a:close/>
                </a:path>
              </a:pathLst>
            </a:custGeom>
            <a:noFill/>
            <a:ln w="14288" cap="flat">
              <a:solidFill>
                <a:srgbClr val="47DF9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74" name="Oval 73"/>
            <p:cNvSpPr>
              <a:spLocks noChangeArrowheads="1"/>
            </p:cNvSpPr>
            <p:nvPr/>
          </p:nvSpPr>
          <p:spPr bwMode="auto">
            <a:xfrm>
              <a:off x="3519488" y="4100513"/>
              <a:ext cx="60325" cy="60325"/>
            </a:xfrm>
            <a:prstGeom prst="ellipse">
              <a:avLst/>
            </a:prstGeom>
            <a:noFill/>
            <a:ln w="14288" cap="flat">
              <a:solidFill>
                <a:srgbClr val="47DF9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3201407201"/>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3" name="Google Shape;83;p14"/>
          <p:cNvSpPr txBox="1">
            <a:spLocks noGrp="1"/>
          </p:cNvSpPr>
          <p:nvPr>
            <p:ph type="sldNum" idx="12"/>
          </p:nvPr>
        </p:nvSpPr>
        <p:spPr>
          <a:xfrm>
            <a:off x="11472533" y="6120400"/>
            <a:ext cx="719600" cy="7376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fld id="{00000000-1234-1234-1234-123412341234}" type="slidenum">
              <a:rPr lang="en-GB" sz="1600"/>
              <a:t>11</a:t>
            </a:fld>
            <a:endParaRPr lang="en-GB" sz="1600"/>
          </a:p>
        </p:txBody>
      </p:sp>
      <p:sp>
        <p:nvSpPr>
          <p:cNvPr id="9" name="Right Triangle 8"/>
          <p:cNvSpPr/>
          <p:nvPr/>
        </p:nvSpPr>
        <p:spPr>
          <a:xfrm flipV="1">
            <a:off x="0" y="0"/>
            <a:ext cx="2685143" cy="6858000"/>
          </a:xfrm>
          <a:prstGeom prst="rtTriangle">
            <a:avLst/>
          </a:prstGeom>
          <a:gradFill>
            <a:gsLst>
              <a:gs pos="100000">
                <a:srgbClr val="47DF90"/>
              </a:gs>
              <a:gs pos="100000">
                <a:srgbClr val="401A5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Google Shape;80;p14"/>
          <p:cNvSpPr txBox="1">
            <a:spLocks noGrp="1"/>
          </p:cNvSpPr>
          <p:nvPr>
            <p:ph type="ctrTitle" idx="4294967295"/>
          </p:nvPr>
        </p:nvSpPr>
        <p:spPr>
          <a:xfrm>
            <a:off x="1024889" y="553085"/>
            <a:ext cx="9291087" cy="122428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IN" altLang="en-GB" sz="6000" b="1" dirty="0" smtClean="0">
                <a:solidFill>
                  <a:schemeClr val="tx1"/>
                </a:solidFill>
              </a:rPr>
              <a:t>System Architecture</a:t>
            </a:r>
          </a:p>
        </p:txBody>
      </p:sp>
      <p:grpSp>
        <p:nvGrpSpPr>
          <p:cNvPr id="22" name="Group 21"/>
          <p:cNvGrpSpPr/>
          <p:nvPr/>
        </p:nvGrpSpPr>
        <p:grpSpPr>
          <a:xfrm>
            <a:off x="514240" y="991656"/>
            <a:ext cx="346075" cy="346075"/>
            <a:chOff x="4119563" y="3979863"/>
            <a:chExt cx="346075" cy="346075"/>
          </a:xfrm>
        </p:grpSpPr>
        <p:sp>
          <p:nvSpPr>
            <p:cNvPr id="23" name="Freeform 22"/>
            <p:cNvSpPr/>
            <p:nvPr/>
          </p:nvSpPr>
          <p:spPr bwMode="auto">
            <a:xfrm>
              <a:off x="4119563" y="3979863"/>
              <a:ext cx="346075" cy="346075"/>
            </a:xfrm>
            <a:custGeom>
              <a:avLst/>
              <a:gdLst>
                <a:gd name="T0" fmla="*/ 79 w 92"/>
                <a:gd name="T1" fmla="*/ 52 h 92"/>
                <a:gd name="T2" fmla="*/ 92 w 92"/>
                <a:gd name="T3" fmla="*/ 52 h 92"/>
                <a:gd name="T4" fmla="*/ 92 w 92"/>
                <a:gd name="T5" fmla="*/ 40 h 92"/>
                <a:gd name="T6" fmla="*/ 79 w 92"/>
                <a:gd name="T7" fmla="*/ 40 h 92"/>
                <a:gd name="T8" fmla="*/ 75 w 92"/>
                <a:gd name="T9" fmla="*/ 28 h 92"/>
                <a:gd name="T10" fmla="*/ 84 w 92"/>
                <a:gd name="T11" fmla="*/ 19 h 92"/>
                <a:gd name="T12" fmla="*/ 73 w 92"/>
                <a:gd name="T13" fmla="*/ 8 h 92"/>
                <a:gd name="T14" fmla="*/ 64 w 92"/>
                <a:gd name="T15" fmla="*/ 17 h 92"/>
                <a:gd name="T16" fmla="*/ 52 w 92"/>
                <a:gd name="T17" fmla="*/ 13 h 92"/>
                <a:gd name="T18" fmla="*/ 52 w 92"/>
                <a:gd name="T19" fmla="*/ 0 h 92"/>
                <a:gd name="T20" fmla="*/ 40 w 92"/>
                <a:gd name="T21" fmla="*/ 0 h 92"/>
                <a:gd name="T22" fmla="*/ 40 w 92"/>
                <a:gd name="T23" fmla="*/ 13 h 92"/>
                <a:gd name="T24" fmla="*/ 28 w 92"/>
                <a:gd name="T25" fmla="*/ 17 h 92"/>
                <a:gd name="T26" fmla="*/ 19 w 92"/>
                <a:gd name="T27" fmla="*/ 8 h 92"/>
                <a:gd name="T28" fmla="*/ 8 w 92"/>
                <a:gd name="T29" fmla="*/ 19 h 92"/>
                <a:gd name="T30" fmla="*/ 17 w 92"/>
                <a:gd name="T31" fmla="*/ 28 h 92"/>
                <a:gd name="T32" fmla="*/ 13 w 92"/>
                <a:gd name="T33" fmla="*/ 40 h 92"/>
                <a:gd name="T34" fmla="*/ 0 w 92"/>
                <a:gd name="T35" fmla="*/ 40 h 92"/>
                <a:gd name="T36" fmla="*/ 0 w 92"/>
                <a:gd name="T37" fmla="*/ 52 h 92"/>
                <a:gd name="T38" fmla="*/ 13 w 92"/>
                <a:gd name="T39" fmla="*/ 52 h 92"/>
                <a:gd name="T40" fmla="*/ 17 w 92"/>
                <a:gd name="T41" fmla="*/ 64 h 92"/>
                <a:gd name="T42" fmla="*/ 8 w 92"/>
                <a:gd name="T43" fmla="*/ 73 h 92"/>
                <a:gd name="T44" fmla="*/ 19 w 92"/>
                <a:gd name="T45" fmla="*/ 84 h 92"/>
                <a:gd name="T46" fmla="*/ 28 w 92"/>
                <a:gd name="T47" fmla="*/ 75 h 92"/>
                <a:gd name="T48" fmla="*/ 40 w 92"/>
                <a:gd name="T49" fmla="*/ 79 h 92"/>
                <a:gd name="T50" fmla="*/ 40 w 92"/>
                <a:gd name="T51" fmla="*/ 92 h 92"/>
                <a:gd name="T52" fmla="*/ 52 w 92"/>
                <a:gd name="T53" fmla="*/ 92 h 92"/>
                <a:gd name="T54" fmla="*/ 52 w 92"/>
                <a:gd name="T55" fmla="*/ 79 h 92"/>
                <a:gd name="T56" fmla="*/ 64 w 92"/>
                <a:gd name="T57" fmla="*/ 75 h 92"/>
                <a:gd name="T58" fmla="*/ 73 w 92"/>
                <a:gd name="T59" fmla="*/ 84 h 92"/>
                <a:gd name="T60" fmla="*/ 84 w 92"/>
                <a:gd name="T61" fmla="*/ 73 h 92"/>
                <a:gd name="T62" fmla="*/ 75 w 92"/>
                <a:gd name="T63" fmla="*/ 64 h 92"/>
                <a:gd name="T64" fmla="*/ 79 w 92"/>
                <a:gd name="T65"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2" h="92">
                  <a:moveTo>
                    <a:pt x="79" y="52"/>
                  </a:moveTo>
                  <a:cubicBezTo>
                    <a:pt x="92" y="52"/>
                    <a:pt x="92" y="52"/>
                    <a:pt x="92" y="52"/>
                  </a:cubicBezTo>
                  <a:cubicBezTo>
                    <a:pt x="92" y="40"/>
                    <a:pt x="92" y="40"/>
                    <a:pt x="92" y="40"/>
                  </a:cubicBezTo>
                  <a:cubicBezTo>
                    <a:pt x="79" y="40"/>
                    <a:pt x="79" y="40"/>
                    <a:pt x="79" y="40"/>
                  </a:cubicBezTo>
                  <a:cubicBezTo>
                    <a:pt x="78" y="37"/>
                    <a:pt x="77" y="31"/>
                    <a:pt x="75" y="28"/>
                  </a:cubicBezTo>
                  <a:cubicBezTo>
                    <a:pt x="84" y="19"/>
                    <a:pt x="84" y="19"/>
                    <a:pt x="84" y="19"/>
                  </a:cubicBezTo>
                  <a:cubicBezTo>
                    <a:pt x="73" y="8"/>
                    <a:pt x="73" y="8"/>
                    <a:pt x="73" y="8"/>
                  </a:cubicBezTo>
                  <a:cubicBezTo>
                    <a:pt x="64" y="17"/>
                    <a:pt x="64" y="17"/>
                    <a:pt x="64" y="17"/>
                  </a:cubicBezTo>
                  <a:cubicBezTo>
                    <a:pt x="61" y="15"/>
                    <a:pt x="55" y="14"/>
                    <a:pt x="52" y="13"/>
                  </a:cubicBezTo>
                  <a:cubicBezTo>
                    <a:pt x="52" y="0"/>
                    <a:pt x="52" y="0"/>
                    <a:pt x="52" y="0"/>
                  </a:cubicBezTo>
                  <a:cubicBezTo>
                    <a:pt x="40" y="0"/>
                    <a:pt x="40" y="0"/>
                    <a:pt x="40" y="0"/>
                  </a:cubicBezTo>
                  <a:cubicBezTo>
                    <a:pt x="40" y="13"/>
                    <a:pt x="40" y="13"/>
                    <a:pt x="40" y="13"/>
                  </a:cubicBezTo>
                  <a:cubicBezTo>
                    <a:pt x="37" y="14"/>
                    <a:pt x="31" y="15"/>
                    <a:pt x="28" y="17"/>
                  </a:cubicBezTo>
                  <a:cubicBezTo>
                    <a:pt x="19" y="8"/>
                    <a:pt x="19" y="8"/>
                    <a:pt x="19" y="8"/>
                  </a:cubicBezTo>
                  <a:cubicBezTo>
                    <a:pt x="8" y="19"/>
                    <a:pt x="8" y="19"/>
                    <a:pt x="8" y="19"/>
                  </a:cubicBezTo>
                  <a:cubicBezTo>
                    <a:pt x="17" y="28"/>
                    <a:pt x="17" y="28"/>
                    <a:pt x="17" y="28"/>
                  </a:cubicBezTo>
                  <a:cubicBezTo>
                    <a:pt x="15" y="31"/>
                    <a:pt x="14" y="37"/>
                    <a:pt x="13" y="40"/>
                  </a:cubicBezTo>
                  <a:cubicBezTo>
                    <a:pt x="0" y="40"/>
                    <a:pt x="0" y="40"/>
                    <a:pt x="0" y="40"/>
                  </a:cubicBezTo>
                  <a:cubicBezTo>
                    <a:pt x="0" y="52"/>
                    <a:pt x="0" y="52"/>
                    <a:pt x="0" y="52"/>
                  </a:cubicBezTo>
                  <a:cubicBezTo>
                    <a:pt x="13" y="52"/>
                    <a:pt x="13" y="52"/>
                    <a:pt x="13" y="52"/>
                  </a:cubicBezTo>
                  <a:cubicBezTo>
                    <a:pt x="14" y="55"/>
                    <a:pt x="15" y="61"/>
                    <a:pt x="17" y="64"/>
                  </a:cubicBezTo>
                  <a:cubicBezTo>
                    <a:pt x="8" y="73"/>
                    <a:pt x="8" y="73"/>
                    <a:pt x="8" y="73"/>
                  </a:cubicBezTo>
                  <a:cubicBezTo>
                    <a:pt x="19" y="84"/>
                    <a:pt x="19" y="84"/>
                    <a:pt x="19" y="84"/>
                  </a:cubicBezTo>
                  <a:cubicBezTo>
                    <a:pt x="28" y="75"/>
                    <a:pt x="28" y="75"/>
                    <a:pt x="28" y="75"/>
                  </a:cubicBezTo>
                  <a:cubicBezTo>
                    <a:pt x="31" y="77"/>
                    <a:pt x="37" y="78"/>
                    <a:pt x="40" y="79"/>
                  </a:cubicBezTo>
                  <a:cubicBezTo>
                    <a:pt x="40" y="92"/>
                    <a:pt x="40" y="92"/>
                    <a:pt x="40" y="92"/>
                  </a:cubicBezTo>
                  <a:cubicBezTo>
                    <a:pt x="52" y="92"/>
                    <a:pt x="52" y="92"/>
                    <a:pt x="52" y="92"/>
                  </a:cubicBezTo>
                  <a:cubicBezTo>
                    <a:pt x="52" y="79"/>
                    <a:pt x="52" y="79"/>
                    <a:pt x="52" y="79"/>
                  </a:cubicBezTo>
                  <a:cubicBezTo>
                    <a:pt x="55" y="78"/>
                    <a:pt x="61" y="77"/>
                    <a:pt x="64" y="75"/>
                  </a:cubicBezTo>
                  <a:cubicBezTo>
                    <a:pt x="73" y="84"/>
                    <a:pt x="73" y="84"/>
                    <a:pt x="73" y="84"/>
                  </a:cubicBezTo>
                  <a:cubicBezTo>
                    <a:pt x="84" y="73"/>
                    <a:pt x="84" y="73"/>
                    <a:pt x="84" y="73"/>
                  </a:cubicBezTo>
                  <a:cubicBezTo>
                    <a:pt x="75" y="64"/>
                    <a:pt x="75" y="64"/>
                    <a:pt x="75" y="64"/>
                  </a:cubicBezTo>
                  <a:cubicBezTo>
                    <a:pt x="77" y="61"/>
                    <a:pt x="78" y="55"/>
                    <a:pt x="79" y="52"/>
                  </a:cubicBezTo>
                  <a:close/>
                </a:path>
              </a:pathLst>
            </a:custGeom>
            <a:noFill/>
            <a:ln w="14288" cap="rnd">
              <a:solidFill>
                <a:srgbClr val="232A3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24" name="Oval 23"/>
            <p:cNvSpPr>
              <a:spLocks noChangeArrowheads="1"/>
            </p:cNvSpPr>
            <p:nvPr/>
          </p:nvSpPr>
          <p:spPr bwMode="auto">
            <a:xfrm>
              <a:off x="4225925" y="4084638"/>
              <a:ext cx="134938" cy="136525"/>
            </a:xfrm>
            <a:prstGeom prst="ellipse">
              <a:avLst/>
            </a:prstGeom>
            <a:noFill/>
            <a:ln w="14288" cap="rnd">
              <a:solidFill>
                <a:srgbClr val="232A3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grpSp>
      <p:pic>
        <p:nvPicPr>
          <p:cNvPr id="3" name="Picture 2" descr="system"/>
          <p:cNvPicPr>
            <a:picLocks noChangeAspect="1"/>
          </p:cNvPicPr>
          <p:nvPr/>
        </p:nvPicPr>
        <p:blipFill>
          <a:blip r:embed="rId3"/>
          <a:stretch>
            <a:fillRect/>
          </a:stretch>
        </p:blipFill>
        <p:spPr>
          <a:xfrm>
            <a:off x="2194560" y="2000885"/>
            <a:ext cx="9164955" cy="4119245"/>
          </a:xfrm>
          <a:prstGeom prst="rect">
            <a:avLst/>
          </a:prstGeom>
        </p:spPr>
      </p:pic>
      <p:grpSp>
        <p:nvGrpSpPr>
          <p:cNvPr id="10" name="Group 9"/>
          <p:cNvGrpSpPr/>
          <p:nvPr/>
        </p:nvGrpSpPr>
        <p:grpSpPr>
          <a:xfrm rot="5400000">
            <a:off x="9812020" y="6043295"/>
            <a:ext cx="67945" cy="693420"/>
            <a:chOff x="899886" y="2322286"/>
            <a:chExt cx="145143" cy="1485923"/>
          </a:xfrm>
        </p:grpSpPr>
        <p:sp>
          <p:nvSpPr>
            <p:cNvPr id="11" name="Oval 10"/>
            <p:cNvSpPr/>
            <p:nvPr/>
          </p:nvSpPr>
          <p:spPr>
            <a:xfrm>
              <a:off x="899886" y="2322286"/>
              <a:ext cx="145143" cy="145143"/>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99886" y="2769213"/>
              <a:ext cx="145143" cy="145143"/>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899886" y="3216140"/>
              <a:ext cx="145143" cy="145143"/>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99886" y="3663066"/>
              <a:ext cx="145143" cy="145143"/>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Text Box 89"/>
          <p:cNvSpPr txBox="1"/>
          <p:nvPr/>
        </p:nvSpPr>
        <p:spPr>
          <a:xfrm rot="16200000">
            <a:off x="10868660" y="5651500"/>
            <a:ext cx="459740" cy="1476375"/>
          </a:xfrm>
          <a:prstGeom prst="rect">
            <a:avLst/>
          </a:prstGeom>
          <a:noFill/>
        </p:spPr>
        <p:txBody>
          <a:bodyPr vert="eaVert" wrap="square" rtlCol="0" anchor="t" anchorCtr="0">
            <a:spAutoFit/>
          </a:bodyPr>
          <a:lstStyle/>
          <a:p>
            <a:r>
              <a:rPr lang="en-IN" altLang="en-US" b="1"/>
              <a:t>GoNoWhere!</a:t>
            </a: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pic>
        <p:nvPicPr>
          <p:cNvPr id="2" name="Picture 1" descr="flow"/>
          <p:cNvPicPr>
            <a:picLocks noChangeAspect="1"/>
          </p:cNvPicPr>
          <p:nvPr/>
        </p:nvPicPr>
        <p:blipFill>
          <a:blip r:embed="rId3"/>
          <a:stretch>
            <a:fillRect/>
          </a:stretch>
        </p:blipFill>
        <p:spPr>
          <a:xfrm>
            <a:off x="3302635" y="129540"/>
            <a:ext cx="8582025" cy="6599555"/>
          </a:xfrm>
          <a:prstGeom prst="rect">
            <a:avLst/>
          </a:prstGeom>
        </p:spPr>
      </p:pic>
      <p:sp>
        <p:nvSpPr>
          <p:cNvPr id="9" name="Right Triangle 8"/>
          <p:cNvSpPr/>
          <p:nvPr/>
        </p:nvSpPr>
        <p:spPr>
          <a:xfrm flipV="1">
            <a:off x="0" y="0"/>
            <a:ext cx="2685143" cy="6858000"/>
          </a:xfrm>
          <a:prstGeom prst="rtTriangle">
            <a:avLst/>
          </a:prstGeom>
          <a:gradFill>
            <a:gsLst>
              <a:gs pos="100000">
                <a:srgbClr val="47DF90"/>
              </a:gs>
              <a:gs pos="100000">
                <a:srgbClr val="401A5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Google Shape;83;p14"/>
          <p:cNvSpPr txBox="1">
            <a:spLocks noGrp="1"/>
          </p:cNvSpPr>
          <p:nvPr>
            <p:ph type="sldNum" idx="12"/>
          </p:nvPr>
        </p:nvSpPr>
        <p:spPr>
          <a:xfrm>
            <a:off x="11472533" y="6120400"/>
            <a:ext cx="719600" cy="737600"/>
          </a:xfrm>
          <a:prstGeom prst="rect">
            <a:avLst/>
          </a:prstGeom>
        </p:spPr>
        <p:txBody>
          <a:bodyPr spcFirstLastPara="1" wrap="square" lIns="121900" tIns="121900" rIns="121900" bIns="121900" anchor="ctr" anchorCtr="0">
            <a:noAutofit/>
          </a:bodyPr>
          <a:lstStyle/>
          <a:p>
            <a:pPr marL="0" lvl="0" indent="0" algn="ctr" rtl="0">
              <a:spcBef>
                <a:spcPts val="0"/>
              </a:spcBef>
              <a:spcAft>
                <a:spcPts val="0"/>
              </a:spcAft>
              <a:buNone/>
            </a:pPr>
            <a:fld id="{00000000-1234-1234-1234-123412341234}" type="slidenum">
              <a:rPr lang="en-GB" sz="1600"/>
              <a:t>12</a:t>
            </a:fld>
            <a:endParaRPr lang="en-GB" sz="1600"/>
          </a:p>
        </p:txBody>
      </p:sp>
      <p:sp>
        <p:nvSpPr>
          <p:cNvPr id="80" name="Google Shape;80;p14"/>
          <p:cNvSpPr txBox="1">
            <a:spLocks noGrp="1"/>
          </p:cNvSpPr>
          <p:nvPr>
            <p:ph type="ctrTitle" idx="4294967295"/>
          </p:nvPr>
        </p:nvSpPr>
        <p:spPr>
          <a:xfrm>
            <a:off x="567690" y="553085"/>
            <a:ext cx="6230620" cy="122428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IN" altLang="en-GB" sz="6000" b="1" dirty="0" smtClean="0">
                <a:solidFill>
                  <a:schemeClr val="tx1"/>
                </a:solidFill>
              </a:rPr>
              <a:t>Flow Chart</a:t>
            </a:r>
          </a:p>
        </p:txBody>
      </p:sp>
      <p:grpSp>
        <p:nvGrpSpPr>
          <p:cNvPr id="22" name="Group 21"/>
          <p:cNvGrpSpPr/>
          <p:nvPr/>
        </p:nvGrpSpPr>
        <p:grpSpPr>
          <a:xfrm>
            <a:off x="206900" y="991656"/>
            <a:ext cx="346075" cy="346075"/>
            <a:chOff x="4119563" y="3979863"/>
            <a:chExt cx="346075" cy="346075"/>
          </a:xfrm>
        </p:grpSpPr>
        <p:sp>
          <p:nvSpPr>
            <p:cNvPr id="23" name="Freeform 22"/>
            <p:cNvSpPr/>
            <p:nvPr/>
          </p:nvSpPr>
          <p:spPr bwMode="auto">
            <a:xfrm>
              <a:off x="4119563" y="3979863"/>
              <a:ext cx="346075" cy="346075"/>
            </a:xfrm>
            <a:custGeom>
              <a:avLst/>
              <a:gdLst>
                <a:gd name="T0" fmla="*/ 79 w 92"/>
                <a:gd name="T1" fmla="*/ 52 h 92"/>
                <a:gd name="T2" fmla="*/ 92 w 92"/>
                <a:gd name="T3" fmla="*/ 52 h 92"/>
                <a:gd name="T4" fmla="*/ 92 w 92"/>
                <a:gd name="T5" fmla="*/ 40 h 92"/>
                <a:gd name="T6" fmla="*/ 79 w 92"/>
                <a:gd name="T7" fmla="*/ 40 h 92"/>
                <a:gd name="T8" fmla="*/ 75 w 92"/>
                <a:gd name="T9" fmla="*/ 28 h 92"/>
                <a:gd name="T10" fmla="*/ 84 w 92"/>
                <a:gd name="T11" fmla="*/ 19 h 92"/>
                <a:gd name="T12" fmla="*/ 73 w 92"/>
                <a:gd name="T13" fmla="*/ 8 h 92"/>
                <a:gd name="T14" fmla="*/ 64 w 92"/>
                <a:gd name="T15" fmla="*/ 17 h 92"/>
                <a:gd name="T16" fmla="*/ 52 w 92"/>
                <a:gd name="T17" fmla="*/ 13 h 92"/>
                <a:gd name="T18" fmla="*/ 52 w 92"/>
                <a:gd name="T19" fmla="*/ 0 h 92"/>
                <a:gd name="T20" fmla="*/ 40 w 92"/>
                <a:gd name="T21" fmla="*/ 0 h 92"/>
                <a:gd name="T22" fmla="*/ 40 w 92"/>
                <a:gd name="T23" fmla="*/ 13 h 92"/>
                <a:gd name="T24" fmla="*/ 28 w 92"/>
                <a:gd name="T25" fmla="*/ 17 h 92"/>
                <a:gd name="T26" fmla="*/ 19 w 92"/>
                <a:gd name="T27" fmla="*/ 8 h 92"/>
                <a:gd name="T28" fmla="*/ 8 w 92"/>
                <a:gd name="T29" fmla="*/ 19 h 92"/>
                <a:gd name="T30" fmla="*/ 17 w 92"/>
                <a:gd name="T31" fmla="*/ 28 h 92"/>
                <a:gd name="T32" fmla="*/ 13 w 92"/>
                <a:gd name="T33" fmla="*/ 40 h 92"/>
                <a:gd name="T34" fmla="*/ 0 w 92"/>
                <a:gd name="T35" fmla="*/ 40 h 92"/>
                <a:gd name="T36" fmla="*/ 0 w 92"/>
                <a:gd name="T37" fmla="*/ 52 h 92"/>
                <a:gd name="T38" fmla="*/ 13 w 92"/>
                <a:gd name="T39" fmla="*/ 52 h 92"/>
                <a:gd name="T40" fmla="*/ 17 w 92"/>
                <a:gd name="T41" fmla="*/ 64 h 92"/>
                <a:gd name="T42" fmla="*/ 8 w 92"/>
                <a:gd name="T43" fmla="*/ 73 h 92"/>
                <a:gd name="T44" fmla="*/ 19 w 92"/>
                <a:gd name="T45" fmla="*/ 84 h 92"/>
                <a:gd name="T46" fmla="*/ 28 w 92"/>
                <a:gd name="T47" fmla="*/ 75 h 92"/>
                <a:gd name="T48" fmla="*/ 40 w 92"/>
                <a:gd name="T49" fmla="*/ 79 h 92"/>
                <a:gd name="T50" fmla="*/ 40 w 92"/>
                <a:gd name="T51" fmla="*/ 92 h 92"/>
                <a:gd name="T52" fmla="*/ 52 w 92"/>
                <a:gd name="T53" fmla="*/ 92 h 92"/>
                <a:gd name="T54" fmla="*/ 52 w 92"/>
                <a:gd name="T55" fmla="*/ 79 h 92"/>
                <a:gd name="T56" fmla="*/ 64 w 92"/>
                <a:gd name="T57" fmla="*/ 75 h 92"/>
                <a:gd name="T58" fmla="*/ 73 w 92"/>
                <a:gd name="T59" fmla="*/ 84 h 92"/>
                <a:gd name="T60" fmla="*/ 84 w 92"/>
                <a:gd name="T61" fmla="*/ 73 h 92"/>
                <a:gd name="T62" fmla="*/ 75 w 92"/>
                <a:gd name="T63" fmla="*/ 64 h 92"/>
                <a:gd name="T64" fmla="*/ 79 w 92"/>
                <a:gd name="T65"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2" h="92">
                  <a:moveTo>
                    <a:pt x="79" y="52"/>
                  </a:moveTo>
                  <a:cubicBezTo>
                    <a:pt x="92" y="52"/>
                    <a:pt x="92" y="52"/>
                    <a:pt x="92" y="52"/>
                  </a:cubicBezTo>
                  <a:cubicBezTo>
                    <a:pt x="92" y="40"/>
                    <a:pt x="92" y="40"/>
                    <a:pt x="92" y="40"/>
                  </a:cubicBezTo>
                  <a:cubicBezTo>
                    <a:pt x="79" y="40"/>
                    <a:pt x="79" y="40"/>
                    <a:pt x="79" y="40"/>
                  </a:cubicBezTo>
                  <a:cubicBezTo>
                    <a:pt x="78" y="37"/>
                    <a:pt x="77" y="31"/>
                    <a:pt x="75" y="28"/>
                  </a:cubicBezTo>
                  <a:cubicBezTo>
                    <a:pt x="84" y="19"/>
                    <a:pt x="84" y="19"/>
                    <a:pt x="84" y="19"/>
                  </a:cubicBezTo>
                  <a:cubicBezTo>
                    <a:pt x="73" y="8"/>
                    <a:pt x="73" y="8"/>
                    <a:pt x="73" y="8"/>
                  </a:cubicBezTo>
                  <a:cubicBezTo>
                    <a:pt x="64" y="17"/>
                    <a:pt x="64" y="17"/>
                    <a:pt x="64" y="17"/>
                  </a:cubicBezTo>
                  <a:cubicBezTo>
                    <a:pt x="61" y="15"/>
                    <a:pt x="55" y="14"/>
                    <a:pt x="52" y="13"/>
                  </a:cubicBezTo>
                  <a:cubicBezTo>
                    <a:pt x="52" y="0"/>
                    <a:pt x="52" y="0"/>
                    <a:pt x="52" y="0"/>
                  </a:cubicBezTo>
                  <a:cubicBezTo>
                    <a:pt x="40" y="0"/>
                    <a:pt x="40" y="0"/>
                    <a:pt x="40" y="0"/>
                  </a:cubicBezTo>
                  <a:cubicBezTo>
                    <a:pt x="40" y="13"/>
                    <a:pt x="40" y="13"/>
                    <a:pt x="40" y="13"/>
                  </a:cubicBezTo>
                  <a:cubicBezTo>
                    <a:pt x="37" y="14"/>
                    <a:pt x="31" y="15"/>
                    <a:pt x="28" y="17"/>
                  </a:cubicBezTo>
                  <a:cubicBezTo>
                    <a:pt x="19" y="8"/>
                    <a:pt x="19" y="8"/>
                    <a:pt x="19" y="8"/>
                  </a:cubicBezTo>
                  <a:cubicBezTo>
                    <a:pt x="8" y="19"/>
                    <a:pt x="8" y="19"/>
                    <a:pt x="8" y="19"/>
                  </a:cubicBezTo>
                  <a:cubicBezTo>
                    <a:pt x="17" y="28"/>
                    <a:pt x="17" y="28"/>
                    <a:pt x="17" y="28"/>
                  </a:cubicBezTo>
                  <a:cubicBezTo>
                    <a:pt x="15" y="31"/>
                    <a:pt x="14" y="37"/>
                    <a:pt x="13" y="40"/>
                  </a:cubicBezTo>
                  <a:cubicBezTo>
                    <a:pt x="0" y="40"/>
                    <a:pt x="0" y="40"/>
                    <a:pt x="0" y="40"/>
                  </a:cubicBezTo>
                  <a:cubicBezTo>
                    <a:pt x="0" y="52"/>
                    <a:pt x="0" y="52"/>
                    <a:pt x="0" y="52"/>
                  </a:cubicBezTo>
                  <a:cubicBezTo>
                    <a:pt x="13" y="52"/>
                    <a:pt x="13" y="52"/>
                    <a:pt x="13" y="52"/>
                  </a:cubicBezTo>
                  <a:cubicBezTo>
                    <a:pt x="14" y="55"/>
                    <a:pt x="15" y="61"/>
                    <a:pt x="17" y="64"/>
                  </a:cubicBezTo>
                  <a:cubicBezTo>
                    <a:pt x="8" y="73"/>
                    <a:pt x="8" y="73"/>
                    <a:pt x="8" y="73"/>
                  </a:cubicBezTo>
                  <a:cubicBezTo>
                    <a:pt x="19" y="84"/>
                    <a:pt x="19" y="84"/>
                    <a:pt x="19" y="84"/>
                  </a:cubicBezTo>
                  <a:cubicBezTo>
                    <a:pt x="28" y="75"/>
                    <a:pt x="28" y="75"/>
                    <a:pt x="28" y="75"/>
                  </a:cubicBezTo>
                  <a:cubicBezTo>
                    <a:pt x="31" y="77"/>
                    <a:pt x="37" y="78"/>
                    <a:pt x="40" y="79"/>
                  </a:cubicBezTo>
                  <a:cubicBezTo>
                    <a:pt x="40" y="92"/>
                    <a:pt x="40" y="92"/>
                    <a:pt x="40" y="92"/>
                  </a:cubicBezTo>
                  <a:cubicBezTo>
                    <a:pt x="52" y="92"/>
                    <a:pt x="52" y="92"/>
                    <a:pt x="52" y="92"/>
                  </a:cubicBezTo>
                  <a:cubicBezTo>
                    <a:pt x="52" y="79"/>
                    <a:pt x="52" y="79"/>
                    <a:pt x="52" y="79"/>
                  </a:cubicBezTo>
                  <a:cubicBezTo>
                    <a:pt x="55" y="78"/>
                    <a:pt x="61" y="77"/>
                    <a:pt x="64" y="75"/>
                  </a:cubicBezTo>
                  <a:cubicBezTo>
                    <a:pt x="73" y="84"/>
                    <a:pt x="73" y="84"/>
                    <a:pt x="73" y="84"/>
                  </a:cubicBezTo>
                  <a:cubicBezTo>
                    <a:pt x="84" y="73"/>
                    <a:pt x="84" y="73"/>
                    <a:pt x="84" y="73"/>
                  </a:cubicBezTo>
                  <a:cubicBezTo>
                    <a:pt x="75" y="64"/>
                    <a:pt x="75" y="64"/>
                    <a:pt x="75" y="64"/>
                  </a:cubicBezTo>
                  <a:cubicBezTo>
                    <a:pt x="77" y="61"/>
                    <a:pt x="78" y="55"/>
                    <a:pt x="79" y="52"/>
                  </a:cubicBezTo>
                  <a:close/>
                </a:path>
              </a:pathLst>
            </a:custGeom>
            <a:noFill/>
            <a:ln w="14288" cap="rnd">
              <a:solidFill>
                <a:srgbClr val="232A3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24" name="Oval 23"/>
            <p:cNvSpPr>
              <a:spLocks noChangeArrowheads="1"/>
            </p:cNvSpPr>
            <p:nvPr/>
          </p:nvSpPr>
          <p:spPr bwMode="auto">
            <a:xfrm>
              <a:off x="4225925" y="4084638"/>
              <a:ext cx="134938" cy="136525"/>
            </a:xfrm>
            <a:prstGeom prst="ellipse">
              <a:avLst/>
            </a:prstGeom>
            <a:noFill/>
            <a:ln w="14288" cap="rnd">
              <a:solidFill>
                <a:srgbClr val="232A3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grpSp>
      <p:grpSp>
        <p:nvGrpSpPr>
          <p:cNvPr id="11" name="Group 10"/>
          <p:cNvGrpSpPr/>
          <p:nvPr/>
        </p:nvGrpSpPr>
        <p:grpSpPr>
          <a:xfrm rot="5400000">
            <a:off x="907731" y="6043295"/>
            <a:ext cx="67945" cy="693420"/>
            <a:chOff x="899886" y="2322286"/>
            <a:chExt cx="145143" cy="1485923"/>
          </a:xfrm>
        </p:grpSpPr>
        <p:sp>
          <p:nvSpPr>
            <p:cNvPr id="12" name="Oval 11"/>
            <p:cNvSpPr/>
            <p:nvPr/>
          </p:nvSpPr>
          <p:spPr>
            <a:xfrm>
              <a:off x="899886" y="2322286"/>
              <a:ext cx="145143" cy="145143"/>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899886" y="2769213"/>
              <a:ext cx="145143" cy="145143"/>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99886" y="3216140"/>
              <a:ext cx="145143" cy="145143"/>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99886" y="3663066"/>
              <a:ext cx="145143" cy="145143"/>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Text Box 89"/>
          <p:cNvSpPr txBox="1"/>
          <p:nvPr/>
        </p:nvSpPr>
        <p:spPr>
          <a:xfrm rot="16200000">
            <a:off x="1964371" y="5651500"/>
            <a:ext cx="459740" cy="1476375"/>
          </a:xfrm>
          <a:prstGeom prst="rect">
            <a:avLst/>
          </a:prstGeom>
          <a:noFill/>
        </p:spPr>
        <p:txBody>
          <a:bodyPr vert="eaVert" wrap="square" rtlCol="0" anchor="t" anchorCtr="0">
            <a:spAutoFit/>
          </a:bodyPr>
          <a:lstStyle/>
          <a:p>
            <a:r>
              <a:rPr lang="en-IN" altLang="en-US" b="1"/>
              <a:t>GoNoWhere!</a:t>
            </a: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5693410" y="3244426"/>
            <a:ext cx="4706255" cy="3613574"/>
          </a:xfrm>
          <a:custGeom>
            <a:avLst/>
            <a:gdLst>
              <a:gd name="connsiteX0" fmla="*/ 3942325 w 6560393"/>
              <a:gd name="connsiteY0" fmla="*/ 0 h 3121449"/>
              <a:gd name="connsiteX1" fmla="*/ 6560393 w 6560393"/>
              <a:gd name="connsiteY1" fmla="*/ 2072930 h 3121449"/>
              <a:gd name="connsiteX2" fmla="*/ 6560393 w 6560393"/>
              <a:gd name="connsiteY2" fmla="*/ 3121449 h 3121449"/>
              <a:gd name="connsiteX3" fmla="*/ 0 w 6560393"/>
              <a:gd name="connsiteY3" fmla="*/ 3121449 h 3121449"/>
            </a:gdLst>
            <a:ahLst/>
            <a:cxnLst>
              <a:cxn ang="0">
                <a:pos x="connsiteX0" y="connsiteY0"/>
              </a:cxn>
              <a:cxn ang="0">
                <a:pos x="connsiteX1" y="connsiteY1"/>
              </a:cxn>
              <a:cxn ang="0">
                <a:pos x="connsiteX2" y="connsiteY2"/>
              </a:cxn>
              <a:cxn ang="0">
                <a:pos x="connsiteX3" y="connsiteY3"/>
              </a:cxn>
            </a:cxnLst>
            <a:rect l="l" t="t" r="r" b="b"/>
            <a:pathLst>
              <a:path w="6560393" h="3121449">
                <a:moveTo>
                  <a:pt x="3942325" y="0"/>
                </a:moveTo>
                <a:lnTo>
                  <a:pt x="6560393" y="2072930"/>
                </a:lnTo>
                <a:lnTo>
                  <a:pt x="6560393" y="3121449"/>
                </a:lnTo>
                <a:lnTo>
                  <a:pt x="0" y="3121449"/>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5086" y="365126"/>
            <a:ext cx="5329464" cy="825045"/>
          </a:xfrm>
        </p:spPr>
        <p:txBody>
          <a:bodyPr lIns="0" tIns="0" rIns="0" bIns="0" anchor="ctr">
            <a:noAutofit/>
          </a:bodyPr>
          <a:lstStyle/>
          <a:p>
            <a:r>
              <a:rPr lang="en-IN" altLang="en-US" dirty="0"/>
              <a:t>Advantages and  Disadvantage</a:t>
            </a:r>
          </a:p>
        </p:txBody>
      </p:sp>
      <p:pic>
        <p:nvPicPr>
          <p:cNvPr id="7" name="Picture 6"/>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66000"/>
                    </a14:imgEffect>
                  </a14:imgLayer>
                </a14:imgProps>
              </a:ext>
            </a:extLst>
          </a:blip>
          <a:srcRect/>
          <a:stretch>
            <a:fillRect/>
          </a:stretch>
        </p:blipFill>
        <p:spPr>
          <a:xfrm>
            <a:off x="6299202" y="2"/>
            <a:ext cx="5892799" cy="6857999"/>
          </a:xfrm>
          <a:custGeom>
            <a:avLst/>
            <a:gdLst>
              <a:gd name="connsiteX0" fmla="*/ 0 w 5892799"/>
              <a:gd name="connsiteY0" fmla="*/ 0 h 6857999"/>
              <a:gd name="connsiteX1" fmla="*/ 3236973 w 5892799"/>
              <a:gd name="connsiteY1" fmla="*/ 0 h 6857999"/>
              <a:gd name="connsiteX2" fmla="*/ 5892799 w 5892799"/>
              <a:gd name="connsiteY2" fmla="*/ 6857999 h 6857999"/>
              <a:gd name="connsiteX3" fmla="*/ 2655825 w 5892799"/>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5892799" h="6857999">
                <a:moveTo>
                  <a:pt x="0" y="0"/>
                </a:moveTo>
                <a:lnTo>
                  <a:pt x="3236973" y="0"/>
                </a:lnTo>
                <a:lnTo>
                  <a:pt x="5892799" y="6857999"/>
                </a:lnTo>
                <a:lnTo>
                  <a:pt x="2655825" y="6857999"/>
                </a:lnTo>
                <a:close/>
              </a:path>
            </a:pathLst>
          </a:custGeom>
        </p:spPr>
      </p:pic>
      <p:sp>
        <p:nvSpPr>
          <p:cNvPr id="6" name="Parallelogram 5"/>
          <p:cNvSpPr/>
          <p:nvPr/>
        </p:nvSpPr>
        <p:spPr>
          <a:xfrm flipH="1">
            <a:off x="6299201" y="0"/>
            <a:ext cx="5892800" cy="6858000"/>
          </a:xfrm>
          <a:prstGeom prst="parallelogram">
            <a:avLst>
              <a:gd name="adj" fmla="val 45069"/>
            </a:avLst>
          </a:prstGeom>
          <a:solidFill>
            <a:srgbClr val="232A33">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Triangle 7"/>
          <p:cNvSpPr/>
          <p:nvPr/>
        </p:nvSpPr>
        <p:spPr>
          <a:xfrm flipH="1" flipV="1">
            <a:off x="9506857" y="0"/>
            <a:ext cx="2685143" cy="6858000"/>
          </a:xfrm>
          <a:prstGeom prst="rtTriangle">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734224" y="1488237"/>
            <a:ext cx="810969" cy="810969"/>
          </a:xfrm>
          <a:prstGeom prst="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732643" y="4212339"/>
            <a:ext cx="810969" cy="810969"/>
          </a:xfrm>
          <a:prstGeom prst="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p:cNvGrpSpPr/>
          <p:nvPr/>
        </p:nvGrpSpPr>
        <p:grpSpPr>
          <a:xfrm>
            <a:off x="1864360" y="1654953"/>
            <a:ext cx="4949825" cy="2263918"/>
            <a:chOff x="2428293" y="3134958"/>
            <a:chExt cx="4460874" cy="1188000"/>
          </a:xfrm>
        </p:grpSpPr>
        <p:sp>
          <p:nvSpPr>
            <p:cNvPr id="14" name="TextBox 13"/>
            <p:cNvSpPr txBox="1"/>
            <p:nvPr/>
          </p:nvSpPr>
          <p:spPr>
            <a:xfrm>
              <a:off x="2428293" y="3418602"/>
              <a:ext cx="4460874" cy="904356"/>
            </a:xfrm>
            <a:prstGeom prst="rect">
              <a:avLst/>
            </a:prstGeom>
            <a:noFill/>
          </p:spPr>
          <p:txBody>
            <a:bodyPr wrap="square" lIns="0" tIns="0" rIns="0" bIns="0" rtlCol="0" anchor="ctr">
              <a:spAutoFit/>
            </a:bodyPr>
            <a:lstStyle/>
            <a:p>
              <a:pPr marL="285750" indent="-285750" algn="l">
                <a:buFont typeface="Arial" panose="020B0604020202020204" pitchFamily="34" charset="0"/>
                <a:buChar char="•"/>
              </a:pPr>
              <a:r>
                <a:rPr lang="en-US" sz="1400" dirty="0">
                  <a:solidFill>
                    <a:srgbClr val="232A33"/>
                  </a:solidFill>
                </a:rPr>
                <a:t>Time Saving.</a:t>
              </a:r>
            </a:p>
            <a:p>
              <a:pPr marL="285750" indent="-285750" algn="l">
                <a:buFont typeface="Arial" panose="020B0604020202020204" pitchFamily="34" charset="0"/>
                <a:buChar char="•"/>
              </a:pPr>
              <a:r>
                <a:rPr lang="en-US" sz="1400" dirty="0">
                  <a:solidFill>
                    <a:srgbClr val="232A33"/>
                  </a:solidFill>
                </a:rPr>
                <a:t>Helpful for people who are New in Town people.</a:t>
              </a:r>
            </a:p>
            <a:p>
              <a:pPr marL="285750" indent="-285750" algn="l">
                <a:buFont typeface="Arial" panose="020B0604020202020204" pitchFamily="34" charset="0"/>
                <a:buChar char="•"/>
              </a:pPr>
              <a:r>
                <a:rPr lang="en-US" sz="1400" dirty="0">
                  <a:solidFill>
                    <a:srgbClr val="232A33"/>
                  </a:solidFill>
                </a:rPr>
                <a:t> Quality Service.</a:t>
              </a:r>
            </a:p>
            <a:p>
              <a:pPr marL="285750" indent="-285750" algn="l">
                <a:buFont typeface="Arial" panose="020B0604020202020204" pitchFamily="34" charset="0"/>
                <a:buChar char="•"/>
              </a:pPr>
              <a:r>
                <a:rPr lang="en-US" sz="1400" dirty="0">
                  <a:solidFill>
                    <a:srgbClr val="232A33"/>
                  </a:solidFill>
                </a:rPr>
                <a:t>Punctuality of work completed is </a:t>
              </a:r>
              <a:r>
                <a:rPr lang="en-US" sz="1400" dirty="0" err="1">
                  <a:solidFill>
                    <a:srgbClr val="232A33"/>
                  </a:solidFill>
                </a:rPr>
                <a:t>maximised</a:t>
              </a:r>
              <a:r>
                <a:rPr lang="en-US" sz="1400" dirty="0">
                  <a:solidFill>
                    <a:srgbClr val="232A33"/>
                  </a:solidFill>
                </a:rPr>
                <a:t>.</a:t>
              </a:r>
            </a:p>
            <a:p>
              <a:pPr marL="285750" indent="-285750" algn="l">
                <a:buFont typeface="Arial" panose="020B0604020202020204" pitchFamily="34" charset="0"/>
                <a:buChar char="•"/>
              </a:pPr>
              <a:r>
                <a:rPr lang="en-US" sz="1400" dirty="0">
                  <a:solidFill>
                    <a:srgbClr val="232A33"/>
                  </a:solidFill>
                </a:rPr>
                <a:t>Cost-Effective.</a:t>
              </a:r>
            </a:p>
            <a:p>
              <a:pPr marL="285750" indent="-285750" algn="l">
                <a:buFont typeface="Arial" panose="020B0604020202020204" pitchFamily="34" charset="0"/>
                <a:buChar char="•"/>
              </a:pPr>
              <a:r>
                <a:rPr lang="en-US" sz="1400" dirty="0">
                  <a:solidFill>
                    <a:srgbClr val="232A33"/>
                  </a:solidFill>
                </a:rPr>
                <a:t>Increased professionalism.</a:t>
              </a:r>
            </a:p>
            <a:p>
              <a:pPr marL="285750" indent="-285750" algn="l">
                <a:buFont typeface="Arial" panose="020B0604020202020204" pitchFamily="34" charset="0"/>
                <a:buChar char="•"/>
              </a:pPr>
              <a:r>
                <a:rPr lang="en-US" sz="1400" dirty="0">
                  <a:solidFill>
                    <a:srgbClr val="232A33"/>
                  </a:solidFill>
                </a:rPr>
                <a:t>Global access, 24 hours a day, 7 days a week.</a:t>
              </a:r>
            </a:p>
            <a:p>
              <a:pPr marL="285750" indent="-285750" algn="l">
                <a:buFont typeface="Arial" panose="020B0604020202020204" pitchFamily="34" charset="0"/>
                <a:buChar char="•"/>
              </a:pPr>
              <a:r>
                <a:rPr lang="en-US" sz="1400" dirty="0">
                  <a:solidFill>
                    <a:srgbClr val="232A33"/>
                  </a:solidFill>
                </a:rPr>
                <a:t>Improved client service through greater flexibility..</a:t>
              </a:r>
            </a:p>
          </p:txBody>
        </p:sp>
        <p:sp>
          <p:nvSpPr>
            <p:cNvPr id="15" name="TextBox 14"/>
            <p:cNvSpPr txBox="1"/>
            <p:nvPr/>
          </p:nvSpPr>
          <p:spPr>
            <a:xfrm>
              <a:off x="2428293" y="3134958"/>
              <a:ext cx="4460874" cy="161278"/>
            </a:xfrm>
            <a:prstGeom prst="rect">
              <a:avLst/>
            </a:prstGeom>
            <a:noFill/>
          </p:spPr>
          <p:txBody>
            <a:bodyPr wrap="square" lIns="0" tIns="0" rIns="0" bIns="0" rtlCol="0" anchor="ctr">
              <a:spAutoFit/>
            </a:bodyPr>
            <a:lstStyle/>
            <a:p>
              <a:pPr algn="l"/>
              <a:r>
                <a:rPr lang="en-IN" altLang="en-US" sz="2000" b="1" dirty="0">
                  <a:solidFill>
                    <a:srgbClr val="47DF90"/>
                  </a:solidFill>
                </a:rPr>
                <a:t>Advantage</a:t>
              </a:r>
            </a:p>
          </p:txBody>
        </p:sp>
      </p:grpSp>
      <p:grpSp>
        <p:nvGrpSpPr>
          <p:cNvPr id="17" name="Group 16"/>
          <p:cNvGrpSpPr/>
          <p:nvPr/>
        </p:nvGrpSpPr>
        <p:grpSpPr>
          <a:xfrm>
            <a:off x="1864360" y="4445103"/>
            <a:ext cx="4949793" cy="1131750"/>
            <a:chOff x="2428293" y="3061927"/>
            <a:chExt cx="4460874" cy="1131750"/>
          </a:xfrm>
        </p:grpSpPr>
        <p:sp>
          <p:nvSpPr>
            <p:cNvPr id="18" name="TextBox 17"/>
            <p:cNvSpPr txBox="1"/>
            <p:nvPr/>
          </p:nvSpPr>
          <p:spPr>
            <a:xfrm>
              <a:off x="2428293" y="3547882"/>
              <a:ext cx="4460874" cy="645795"/>
            </a:xfrm>
            <a:prstGeom prst="rect">
              <a:avLst/>
            </a:prstGeom>
            <a:noFill/>
          </p:spPr>
          <p:txBody>
            <a:bodyPr wrap="square" lIns="0" tIns="0" rIns="0" bIns="0" rtlCol="0" anchor="ctr">
              <a:spAutoFit/>
            </a:bodyPr>
            <a:lstStyle/>
            <a:p>
              <a:pPr marL="285750" indent="-285750" algn="l">
                <a:buFont typeface="Arial" panose="020B0604020202020204" pitchFamily="34" charset="0"/>
                <a:buChar char="•"/>
              </a:pPr>
              <a:r>
                <a:rPr lang="en-US" sz="1400" dirty="0">
                  <a:solidFill>
                    <a:srgbClr val="232A33"/>
                  </a:solidFill>
                </a:rPr>
                <a:t> You become unsocial.</a:t>
              </a:r>
            </a:p>
            <a:p>
              <a:pPr marL="285750" indent="-285750" algn="l">
                <a:buFont typeface="Arial" panose="020B0604020202020204" pitchFamily="34" charset="0"/>
                <a:buChar char="•"/>
              </a:pPr>
              <a:r>
                <a:rPr lang="en-US" sz="1400" dirty="0" smtClean="0">
                  <a:solidFill>
                    <a:srgbClr val="232A33"/>
                  </a:solidFill>
                </a:rPr>
                <a:t>Weakening </a:t>
              </a:r>
              <a:r>
                <a:rPr lang="en-US" sz="1400" dirty="0">
                  <a:solidFill>
                    <a:srgbClr val="232A33"/>
                  </a:solidFill>
                </a:rPr>
                <a:t>of communication and bargaining skills.</a:t>
              </a:r>
            </a:p>
            <a:p>
              <a:pPr marL="285750" indent="-285750" algn="l">
                <a:buFont typeface="Arial" panose="020B0604020202020204" pitchFamily="34" charset="0"/>
                <a:buChar char="•"/>
              </a:pPr>
              <a:r>
                <a:rPr lang="en-US" sz="1400" dirty="0">
                  <a:solidFill>
                    <a:srgbClr val="232A33"/>
                  </a:solidFill>
                </a:rPr>
                <a:t>Technical problems (server crashes, network down time, </a:t>
              </a:r>
              <a:r>
                <a:rPr lang="en-US" sz="1400" dirty="0" err="1">
                  <a:solidFill>
                    <a:srgbClr val="232A33"/>
                  </a:solidFill>
                </a:rPr>
                <a:t>etc</a:t>
              </a:r>
              <a:r>
                <a:rPr lang="en-US" sz="1400" dirty="0">
                  <a:solidFill>
                    <a:srgbClr val="232A33"/>
                  </a:solidFill>
                </a:rPr>
                <a:t>).</a:t>
              </a:r>
            </a:p>
          </p:txBody>
        </p:sp>
        <p:sp>
          <p:nvSpPr>
            <p:cNvPr id="19" name="TextBox 18"/>
            <p:cNvSpPr txBox="1"/>
            <p:nvPr/>
          </p:nvSpPr>
          <p:spPr>
            <a:xfrm>
              <a:off x="2428293" y="3061927"/>
              <a:ext cx="4460874" cy="307340"/>
            </a:xfrm>
            <a:prstGeom prst="rect">
              <a:avLst/>
            </a:prstGeom>
            <a:noFill/>
          </p:spPr>
          <p:txBody>
            <a:bodyPr wrap="square" lIns="0" tIns="0" rIns="0" bIns="0" rtlCol="0" anchor="ctr">
              <a:spAutoFit/>
            </a:bodyPr>
            <a:lstStyle/>
            <a:p>
              <a:pPr algn="l"/>
              <a:r>
                <a:rPr lang="en-IN" altLang="en-US" sz="2000" b="1" dirty="0">
                  <a:solidFill>
                    <a:srgbClr val="47DF90"/>
                  </a:solidFill>
                </a:rPr>
                <a:t>Disadvantage</a:t>
              </a:r>
            </a:p>
          </p:txBody>
        </p:sp>
      </p:grpSp>
      <p:cxnSp>
        <p:nvCxnSpPr>
          <p:cNvPr id="21" name="Straight Connector 20"/>
          <p:cNvCxnSpPr/>
          <p:nvPr/>
        </p:nvCxnSpPr>
        <p:spPr>
          <a:xfrm>
            <a:off x="595086" y="4020947"/>
            <a:ext cx="621930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965090" y="4444786"/>
            <a:ext cx="346075" cy="346075"/>
            <a:chOff x="4119563" y="3979863"/>
            <a:chExt cx="346075" cy="346075"/>
          </a:xfrm>
        </p:grpSpPr>
        <p:sp>
          <p:nvSpPr>
            <p:cNvPr id="23" name="Freeform 22"/>
            <p:cNvSpPr/>
            <p:nvPr/>
          </p:nvSpPr>
          <p:spPr bwMode="auto">
            <a:xfrm>
              <a:off x="4119563" y="3979863"/>
              <a:ext cx="346075" cy="346075"/>
            </a:xfrm>
            <a:custGeom>
              <a:avLst/>
              <a:gdLst>
                <a:gd name="T0" fmla="*/ 79 w 92"/>
                <a:gd name="T1" fmla="*/ 52 h 92"/>
                <a:gd name="T2" fmla="*/ 92 w 92"/>
                <a:gd name="T3" fmla="*/ 52 h 92"/>
                <a:gd name="T4" fmla="*/ 92 w 92"/>
                <a:gd name="T5" fmla="*/ 40 h 92"/>
                <a:gd name="T6" fmla="*/ 79 w 92"/>
                <a:gd name="T7" fmla="*/ 40 h 92"/>
                <a:gd name="T8" fmla="*/ 75 w 92"/>
                <a:gd name="T9" fmla="*/ 28 h 92"/>
                <a:gd name="T10" fmla="*/ 84 w 92"/>
                <a:gd name="T11" fmla="*/ 19 h 92"/>
                <a:gd name="T12" fmla="*/ 73 w 92"/>
                <a:gd name="T13" fmla="*/ 8 h 92"/>
                <a:gd name="T14" fmla="*/ 64 w 92"/>
                <a:gd name="T15" fmla="*/ 17 h 92"/>
                <a:gd name="T16" fmla="*/ 52 w 92"/>
                <a:gd name="T17" fmla="*/ 13 h 92"/>
                <a:gd name="T18" fmla="*/ 52 w 92"/>
                <a:gd name="T19" fmla="*/ 0 h 92"/>
                <a:gd name="T20" fmla="*/ 40 w 92"/>
                <a:gd name="T21" fmla="*/ 0 h 92"/>
                <a:gd name="T22" fmla="*/ 40 w 92"/>
                <a:gd name="T23" fmla="*/ 13 h 92"/>
                <a:gd name="T24" fmla="*/ 28 w 92"/>
                <a:gd name="T25" fmla="*/ 17 h 92"/>
                <a:gd name="T26" fmla="*/ 19 w 92"/>
                <a:gd name="T27" fmla="*/ 8 h 92"/>
                <a:gd name="T28" fmla="*/ 8 w 92"/>
                <a:gd name="T29" fmla="*/ 19 h 92"/>
                <a:gd name="T30" fmla="*/ 17 w 92"/>
                <a:gd name="T31" fmla="*/ 28 h 92"/>
                <a:gd name="T32" fmla="*/ 13 w 92"/>
                <a:gd name="T33" fmla="*/ 40 h 92"/>
                <a:gd name="T34" fmla="*/ 0 w 92"/>
                <a:gd name="T35" fmla="*/ 40 h 92"/>
                <a:gd name="T36" fmla="*/ 0 w 92"/>
                <a:gd name="T37" fmla="*/ 52 h 92"/>
                <a:gd name="T38" fmla="*/ 13 w 92"/>
                <a:gd name="T39" fmla="*/ 52 h 92"/>
                <a:gd name="T40" fmla="*/ 17 w 92"/>
                <a:gd name="T41" fmla="*/ 64 h 92"/>
                <a:gd name="T42" fmla="*/ 8 w 92"/>
                <a:gd name="T43" fmla="*/ 73 h 92"/>
                <a:gd name="T44" fmla="*/ 19 w 92"/>
                <a:gd name="T45" fmla="*/ 84 h 92"/>
                <a:gd name="T46" fmla="*/ 28 w 92"/>
                <a:gd name="T47" fmla="*/ 75 h 92"/>
                <a:gd name="T48" fmla="*/ 40 w 92"/>
                <a:gd name="T49" fmla="*/ 79 h 92"/>
                <a:gd name="T50" fmla="*/ 40 w 92"/>
                <a:gd name="T51" fmla="*/ 92 h 92"/>
                <a:gd name="T52" fmla="*/ 52 w 92"/>
                <a:gd name="T53" fmla="*/ 92 h 92"/>
                <a:gd name="T54" fmla="*/ 52 w 92"/>
                <a:gd name="T55" fmla="*/ 79 h 92"/>
                <a:gd name="T56" fmla="*/ 64 w 92"/>
                <a:gd name="T57" fmla="*/ 75 h 92"/>
                <a:gd name="T58" fmla="*/ 73 w 92"/>
                <a:gd name="T59" fmla="*/ 84 h 92"/>
                <a:gd name="T60" fmla="*/ 84 w 92"/>
                <a:gd name="T61" fmla="*/ 73 h 92"/>
                <a:gd name="T62" fmla="*/ 75 w 92"/>
                <a:gd name="T63" fmla="*/ 64 h 92"/>
                <a:gd name="T64" fmla="*/ 79 w 92"/>
                <a:gd name="T65"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2" h="92">
                  <a:moveTo>
                    <a:pt x="79" y="52"/>
                  </a:moveTo>
                  <a:cubicBezTo>
                    <a:pt x="92" y="52"/>
                    <a:pt x="92" y="52"/>
                    <a:pt x="92" y="52"/>
                  </a:cubicBezTo>
                  <a:cubicBezTo>
                    <a:pt x="92" y="40"/>
                    <a:pt x="92" y="40"/>
                    <a:pt x="92" y="40"/>
                  </a:cubicBezTo>
                  <a:cubicBezTo>
                    <a:pt x="79" y="40"/>
                    <a:pt x="79" y="40"/>
                    <a:pt x="79" y="40"/>
                  </a:cubicBezTo>
                  <a:cubicBezTo>
                    <a:pt x="78" y="37"/>
                    <a:pt x="77" y="31"/>
                    <a:pt x="75" y="28"/>
                  </a:cubicBezTo>
                  <a:cubicBezTo>
                    <a:pt x="84" y="19"/>
                    <a:pt x="84" y="19"/>
                    <a:pt x="84" y="19"/>
                  </a:cubicBezTo>
                  <a:cubicBezTo>
                    <a:pt x="73" y="8"/>
                    <a:pt x="73" y="8"/>
                    <a:pt x="73" y="8"/>
                  </a:cubicBezTo>
                  <a:cubicBezTo>
                    <a:pt x="64" y="17"/>
                    <a:pt x="64" y="17"/>
                    <a:pt x="64" y="17"/>
                  </a:cubicBezTo>
                  <a:cubicBezTo>
                    <a:pt x="61" y="15"/>
                    <a:pt x="55" y="14"/>
                    <a:pt x="52" y="13"/>
                  </a:cubicBezTo>
                  <a:cubicBezTo>
                    <a:pt x="52" y="0"/>
                    <a:pt x="52" y="0"/>
                    <a:pt x="52" y="0"/>
                  </a:cubicBezTo>
                  <a:cubicBezTo>
                    <a:pt x="40" y="0"/>
                    <a:pt x="40" y="0"/>
                    <a:pt x="40" y="0"/>
                  </a:cubicBezTo>
                  <a:cubicBezTo>
                    <a:pt x="40" y="13"/>
                    <a:pt x="40" y="13"/>
                    <a:pt x="40" y="13"/>
                  </a:cubicBezTo>
                  <a:cubicBezTo>
                    <a:pt x="37" y="14"/>
                    <a:pt x="31" y="15"/>
                    <a:pt x="28" y="17"/>
                  </a:cubicBezTo>
                  <a:cubicBezTo>
                    <a:pt x="19" y="8"/>
                    <a:pt x="19" y="8"/>
                    <a:pt x="19" y="8"/>
                  </a:cubicBezTo>
                  <a:cubicBezTo>
                    <a:pt x="8" y="19"/>
                    <a:pt x="8" y="19"/>
                    <a:pt x="8" y="19"/>
                  </a:cubicBezTo>
                  <a:cubicBezTo>
                    <a:pt x="17" y="28"/>
                    <a:pt x="17" y="28"/>
                    <a:pt x="17" y="28"/>
                  </a:cubicBezTo>
                  <a:cubicBezTo>
                    <a:pt x="15" y="31"/>
                    <a:pt x="14" y="37"/>
                    <a:pt x="13" y="40"/>
                  </a:cubicBezTo>
                  <a:cubicBezTo>
                    <a:pt x="0" y="40"/>
                    <a:pt x="0" y="40"/>
                    <a:pt x="0" y="40"/>
                  </a:cubicBezTo>
                  <a:cubicBezTo>
                    <a:pt x="0" y="52"/>
                    <a:pt x="0" y="52"/>
                    <a:pt x="0" y="52"/>
                  </a:cubicBezTo>
                  <a:cubicBezTo>
                    <a:pt x="13" y="52"/>
                    <a:pt x="13" y="52"/>
                    <a:pt x="13" y="52"/>
                  </a:cubicBezTo>
                  <a:cubicBezTo>
                    <a:pt x="14" y="55"/>
                    <a:pt x="15" y="61"/>
                    <a:pt x="17" y="64"/>
                  </a:cubicBezTo>
                  <a:cubicBezTo>
                    <a:pt x="8" y="73"/>
                    <a:pt x="8" y="73"/>
                    <a:pt x="8" y="73"/>
                  </a:cubicBezTo>
                  <a:cubicBezTo>
                    <a:pt x="19" y="84"/>
                    <a:pt x="19" y="84"/>
                    <a:pt x="19" y="84"/>
                  </a:cubicBezTo>
                  <a:cubicBezTo>
                    <a:pt x="28" y="75"/>
                    <a:pt x="28" y="75"/>
                    <a:pt x="28" y="75"/>
                  </a:cubicBezTo>
                  <a:cubicBezTo>
                    <a:pt x="31" y="77"/>
                    <a:pt x="37" y="78"/>
                    <a:pt x="40" y="79"/>
                  </a:cubicBezTo>
                  <a:cubicBezTo>
                    <a:pt x="40" y="92"/>
                    <a:pt x="40" y="92"/>
                    <a:pt x="40" y="92"/>
                  </a:cubicBezTo>
                  <a:cubicBezTo>
                    <a:pt x="52" y="92"/>
                    <a:pt x="52" y="92"/>
                    <a:pt x="52" y="92"/>
                  </a:cubicBezTo>
                  <a:cubicBezTo>
                    <a:pt x="52" y="79"/>
                    <a:pt x="52" y="79"/>
                    <a:pt x="52" y="79"/>
                  </a:cubicBezTo>
                  <a:cubicBezTo>
                    <a:pt x="55" y="78"/>
                    <a:pt x="61" y="77"/>
                    <a:pt x="64" y="75"/>
                  </a:cubicBezTo>
                  <a:cubicBezTo>
                    <a:pt x="73" y="84"/>
                    <a:pt x="73" y="84"/>
                    <a:pt x="73" y="84"/>
                  </a:cubicBezTo>
                  <a:cubicBezTo>
                    <a:pt x="84" y="73"/>
                    <a:pt x="84" y="73"/>
                    <a:pt x="84" y="73"/>
                  </a:cubicBezTo>
                  <a:cubicBezTo>
                    <a:pt x="75" y="64"/>
                    <a:pt x="75" y="64"/>
                    <a:pt x="75" y="64"/>
                  </a:cubicBezTo>
                  <a:cubicBezTo>
                    <a:pt x="77" y="61"/>
                    <a:pt x="78" y="55"/>
                    <a:pt x="79" y="52"/>
                  </a:cubicBezTo>
                  <a:close/>
                </a:path>
              </a:pathLst>
            </a:custGeom>
            <a:noFill/>
            <a:ln w="14288" cap="rnd">
              <a:solidFill>
                <a:srgbClr val="232A3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24" name="Oval 23"/>
            <p:cNvSpPr>
              <a:spLocks noChangeArrowheads="1"/>
            </p:cNvSpPr>
            <p:nvPr/>
          </p:nvSpPr>
          <p:spPr bwMode="auto">
            <a:xfrm>
              <a:off x="4225925" y="4084638"/>
              <a:ext cx="134938" cy="136525"/>
            </a:xfrm>
            <a:prstGeom prst="ellipse">
              <a:avLst/>
            </a:prstGeom>
            <a:noFill/>
            <a:ln w="14288" cap="rnd">
              <a:solidFill>
                <a:srgbClr val="232A3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grpSp>
      <p:sp>
        <p:nvSpPr>
          <p:cNvPr id="4" name="Slide Number Placeholder 3"/>
          <p:cNvSpPr>
            <a:spLocks noGrp="1"/>
          </p:cNvSpPr>
          <p:nvPr>
            <p:ph type="sldNum" sz="quarter" idx="12"/>
          </p:nvPr>
        </p:nvSpPr>
        <p:spPr/>
        <p:txBody>
          <a:bodyPr/>
          <a:lstStyle/>
          <a:p>
            <a:fld id="{7D1368DD-A097-4D2C-81EF-1DD897058DEE}" type="slidenum">
              <a:rPr lang="en-US" smtClean="0">
                <a:solidFill>
                  <a:srgbClr val="47DF90"/>
                </a:solidFill>
              </a:rPr>
              <a:t>13</a:t>
            </a:fld>
            <a:endParaRPr lang="en-US" dirty="0">
              <a:solidFill>
                <a:srgbClr val="47DF90"/>
              </a:solidFill>
            </a:endParaRPr>
          </a:p>
        </p:txBody>
      </p:sp>
      <p:sp>
        <p:nvSpPr>
          <p:cNvPr id="25" name="Rectangle 24"/>
          <p:cNvSpPr/>
          <p:nvPr/>
        </p:nvSpPr>
        <p:spPr>
          <a:xfrm>
            <a:off x="11165698" y="6668116"/>
            <a:ext cx="432769" cy="66676"/>
          </a:xfrm>
          <a:prstGeom prst="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p:cNvGrpSpPr/>
          <p:nvPr/>
        </p:nvGrpSpPr>
        <p:grpSpPr>
          <a:xfrm>
            <a:off x="965725" y="1720636"/>
            <a:ext cx="346075" cy="346075"/>
            <a:chOff x="4119563" y="3979863"/>
            <a:chExt cx="346075" cy="346075"/>
          </a:xfrm>
        </p:grpSpPr>
        <p:sp>
          <p:nvSpPr>
            <p:cNvPr id="5" name="Freeform 4"/>
            <p:cNvSpPr/>
            <p:nvPr/>
          </p:nvSpPr>
          <p:spPr bwMode="auto">
            <a:xfrm>
              <a:off x="4119563" y="3979863"/>
              <a:ext cx="346075" cy="346075"/>
            </a:xfrm>
            <a:custGeom>
              <a:avLst/>
              <a:gdLst>
                <a:gd name="T0" fmla="*/ 79 w 92"/>
                <a:gd name="T1" fmla="*/ 52 h 92"/>
                <a:gd name="T2" fmla="*/ 92 w 92"/>
                <a:gd name="T3" fmla="*/ 52 h 92"/>
                <a:gd name="T4" fmla="*/ 92 w 92"/>
                <a:gd name="T5" fmla="*/ 40 h 92"/>
                <a:gd name="T6" fmla="*/ 79 w 92"/>
                <a:gd name="T7" fmla="*/ 40 h 92"/>
                <a:gd name="T8" fmla="*/ 75 w 92"/>
                <a:gd name="T9" fmla="*/ 28 h 92"/>
                <a:gd name="T10" fmla="*/ 84 w 92"/>
                <a:gd name="T11" fmla="*/ 19 h 92"/>
                <a:gd name="T12" fmla="*/ 73 w 92"/>
                <a:gd name="T13" fmla="*/ 8 h 92"/>
                <a:gd name="T14" fmla="*/ 64 w 92"/>
                <a:gd name="T15" fmla="*/ 17 h 92"/>
                <a:gd name="T16" fmla="*/ 52 w 92"/>
                <a:gd name="T17" fmla="*/ 13 h 92"/>
                <a:gd name="T18" fmla="*/ 52 w 92"/>
                <a:gd name="T19" fmla="*/ 0 h 92"/>
                <a:gd name="T20" fmla="*/ 40 w 92"/>
                <a:gd name="T21" fmla="*/ 0 h 92"/>
                <a:gd name="T22" fmla="*/ 40 w 92"/>
                <a:gd name="T23" fmla="*/ 13 h 92"/>
                <a:gd name="T24" fmla="*/ 28 w 92"/>
                <a:gd name="T25" fmla="*/ 17 h 92"/>
                <a:gd name="T26" fmla="*/ 19 w 92"/>
                <a:gd name="T27" fmla="*/ 8 h 92"/>
                <a:gd name="T28" fmla="*/ 8 w 92"/>
                <a:gd name="T29" fmla="*/ 19 h 92"/>
                <a:gd name="T30" fmla="*/ 17 w 92"/>
                <a:gd name="T31" fmla="*/ 28 h 92"/>
                <a:gd name="T32" fmla="*/ 13 w 92"/>
                <a:gd name="T33" fmla="*/ 40 h 92"/>
                <a:gd name="T34" fmla="*/ 0 w 92"/>
                <a:gd name="T35" fmla="*/ 40 h 92"/>
                <a:gd name="T36" fmla="*/ 0 w 92"/>
                <a:gd name="T37" fmla="*/ 52 h 92"/>
                <a:gd name="T38" fmla="*/ 13 w 92"/>
                <a:gd name="T39" fmla="*/ 52 h 92"/>
                <a:gd name="T40" fmla="*/ 17 w 92"/>
                <a:gd name="T41" fmla="*/ 64 h 92"/>
                <a:gd name="T42" fmla="*/ 8 w 92"/>
                <a:gd name="T43" fmla="*/ 73 h 92"/>
                <a:gd name="T44" fmla="*/ 19 w 92"/>
                <a:gd name="T45" fmla="*/ 84 h 92"/>
                <a:gd name="T46" fmla="*/ 28 w 92"/>
                <a:gd name="T47" fmla="*/ 75 h 92"/>
                <a:gd name="T48" fmla="*/ 40 w 92"/>
                <a:gd name="T49" fmla="*/ 79 h 92"/>
                <a:gd name="T50" fmla="*/ 40 w 92"/>
                <a:gd name="T51" fmla="*/ 92 h 92"/>
                <a:gd name="T52" fmla="*/ 52 w 92"/>
                <a:gd name="T53" fmla="*/ 92 h 92"/>
                <a:gd name="T54" fmla="*/ 52 w 92"/>
                <a:gd name="T55" fmla="*/ 79 h 92"/>
                <a:gd name="T56" fmla="*/ 64 w 92"/>
                <a:gd name="T57" fmla="*/ 75 h 92"/>
                <a:gd name="T58" fmla="*/ 73 w 92"/>
                <a:gd name="T59" fmla="*/ 84 h 92"/>
                <a:gd name="T60" fmla="*/ 84 w 92"/>
                <a:gd name="T61" fmla="*/ 73 h 92"/>
                <a:gd name="T62" fmla="*/ 75 w 92"/>
                <a:gd name="T63" fmla="*/ 64 h 92"/>
                <a:gd name="T64" fmla="*/ 79 w 92"/>
                <a:gd name="T65"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2" h="92">
                  <a:moveTo>
                    <a:pt x="79" y="52"/>
                  </a:moveTo>
                  <a:cubicBezTo>
                    <a:pt x="92" y="52"/>
                    <a:pt x="92" y="52"/>
                    <a:pt x="92" y="52"/>
                  </a:cubicBezTo>
                  <a:cubicBezTo>
                    <a:pt x="92" y="40"/>
                    <a:pt x="92" y="40"/>
                    <a:pt x="92" y="40"/>
                  </a:cubicBezTo>
                  <a:cubicBezTo>
                    <a:pt x="79" y="40"/>
                    <a:pt x="79" y="40"/>
                    <a:pt x="79" y="40"/>
                  </a:cubicBezTo>
                  <a:cubicBezTo>
                    <a:pt x="78" y="37"/>
                    <a:pt x="77" y="31"/>
                    <a:pt x="75" y="28"/>
                  </a:cubicBezTo>
                  <a:cubicBezTo>
                    <a:pt x="84" y="19"/>
                    <a:pt x="84" y="19"/>
                    <a:pt x="84" y="19"/>
                  </a:cubicBezTo>
                  <a:cubicBezTo>
                    <a:pt x="73" y="8"/>
                    <a:pt x="73" y="8"/>
                    <a:pt x="73" y="8"/>
                  </a:cubicBezTo>
                  <a:cubicBezTo>
                    <a:pt x="64" y="17"/>
                    <a:pt x="64" y="17"/>
                    <a:pt x="64" y="17"/>
                  </a:cubicBezTo>
                  <a:cubicBezTo>
                    <a:pt x="61" y="15"/>
                    <a:pt x="55" y="14"/>
                    <a:pt x="52" y="13"/>
                  </a:cubicBezTo>
                  <a:cubicBezTo>
                    <a:pt x="52" y="0"/>
                    <a:pt x="52" y="0"/>
                    <a:pt x="52" y="0"/>
                  </a:cubicBezTo>
                  <a:cubicBezTo>
                    <a:pt x="40" y="0"/>
                    <a:pt x="40" y="0"/>
                    <a:pt x="40" y="0"/>
                  </a:cubicBezTo>
                  <a:cubicBezTo>
                    <a:pt x="40" y="13"/>
                    <a:pt x="40" y="13"/>
                    <a:pt x="40" y="13"/>
                  </a:cubicBezTo>
                  <a:cubicBezTo>
                    <a:pt x="37" y="14"/>
                    <a:pt x="31" y="15"/>
                    <a:pt x="28" y="17"/>
                  </a:cubicBezTo>
                  <a:cubicBezTo>
                    <a:pt x="19" y="8"/>
                    <a:pt x="19" y="8"/>
                    <a:pt x="19" y="8"/>
                  </a:cubicBezTo>
                  <a:cubicBezTo>
                    <a:pt x="8" y="19"/>
                    <a:pt x="8" y="19"/>
                    <a:pt x="8" y="19"/>
                  </a:cubicBezTo>
                  <a:cubicBezTo>
                    <a:pt x="17" y="28"/>
                    <a:pt x="17" y="28"/>
                    <a:pt x="17" y="28"/>
                  </a:cubicBezTo>
                  <a:cubicBezTo>
                    <a:pt x="15" y="31"/>
                    <a:pt x="14" y="37"/>
                    <a:pt x="13" y="40"/>
                  </a:cubicBezTo>
                  <a:cubicBezTo>
                    <a:pt x="0" y="40"/>
                    <a:pt x="0" y="40"/>
                    <a:pt x="0" y="40"/>
                  </a:cubicBezTo>
                  <a:cubicBezTo>
                    <a:pt x="0" y="52"/>
                    <a:pt x="0" y="52"/>
                    <a:pt x="0" y="52"/>
                  </a:cubicBezTo>
                  <a:cubicBezTo>
                    <a:pt x="13" y="52"/>
                    <a:pt x="13" y="52"/>
                    <a:pt x="13" y="52"/>
                  </a:cubicBezTo>
                  <a:cubicBezTo>
                    <a:pt x="14" y="55"/>
                    <a:pt x="15" y="61"/>
                    <a:pt x="17" y="64"/>
                  </a:cubicBezTo>
                  <a:cubicBezTo>
                    <a:pt x="8" y="73"/>
                    <a:pt x="8" y="73"/>
                    <a:pt x="8" y="73"/>
                  </a:cubicBezTo>
                  <a:cubicBezTo>
                    <a:pt x="19" y="84"/>
                    <a:pt x="19" y="84"/>
                    <a:pt x="19" y="84"/>
                  </a:cubicBezTo>
                  <a:cubicBezTo>
                    <a:pt x="28" y="75"/>
                    <a:pt x="28" y="75"/>
                    <a:pt x="28" y="75"/>
                  </a:cubicBezTo>
                  <a:cubicBezTo>
                    <a:pt x="31" y="77"/>
                    <a:pt x="37" y="78"/>
                    <a:pt x="40" y="79"/>
                  </a:cubicBezTo>
                  <a:cubicBezTo>
                    <a:pt x="40" y="92"/>
                    <a:pt x="40" y="92"/>
                    <a:pt x="40" y="92"/>
                  </a:cubicBezTo>
                  <a:cubicBezTo>
                    <a:pt x="52" y="92"/>
                    <a:pt x="52" y="92"/>
                    <a:pt x="52" y="92"/>
                  </a:cubicBezTo>
                  <a:cubicBezTo>
                    <a:pt x="52" y="79"/>
                    <a:pt x="52" y="79"/>
                    <a:pt x="52" y="79"/>
                  </a:cubicBezTo>
                  <a:cubicBezTo>
                    <a:pt x="55" y="78"/>
                    <a:pt x="61" y="77"/>
                    <a:pt x="64" y="75"/>
                  </a:cubicBezTo>
                  <a:cubicBezTo>
                    <a:pt x="73" y="84"/>
                    <a:pt x="73" y="84"/>
                    <a:pt x="73" y="84"/>
                  </a:cubicBezTo>
                  <a:cubicBezTo>
                    <a:pt x="84" y="73"/>
                    <a:pt x="84" y="73"/>
                    <a:pt x="84" y="73"/>
                  </a:cubicBezTo>
                  <a:cubicBezTo>
                    <a:pt x="75" y="64"/>
                    <a:pt x="75" y="64"/>
                    <a:pt x="75" y="64"/>
                  </a:cubicBezTo>
                  <a:cubicBezTo>
                    <a:pt x="77" y="61"/>
                    <a:pt x="78" y="55"/>
                    <a:pt x="79" y="52"/>
                  </a:cubicBezTo>
                  <a:close/>
                </a:path>
              </a:pathLst>
            </a:custGeom>
            <a:noFill/>
            <a:ln w="14288" cap="rnd">
              <a:solidFill>
                <a:srgbClr val="232A3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12" name="Oval 11"/>
            <p:cNvSpPr>
              <a:spLocks noChangeArrowheads="1"/>
            </p:cNvSpPr>
            <p:nvPr/>
          </p:nvSpPr>
          <p:spPr bwMode="auto">
            <a:xfrm>
              <a:off x="4225925" y="4084638"/>
              <a:ext cx="134938" cy="136525"/>
            </a:xfrm>
            <a:prstGeom prst="ellipse">
              <a:avLst/>
            </a:prstGeom>
            <a:noFill/>
            <a:ln w="14288" cap="rnd">
              <a:solidFill>
                <a:srgbClr val="232A33"/>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gr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a:ext>
            </a:extLst>
          </a:blip>
          <a:srcRect t="19060" b="43648"/>
          <a:stretch/>
        </p:blipFill>
        <p:spPr>
          <a:xfrm>
            <a:off x="0" y="0"/>
            <a:ext cx="12192000" cy="6858000"/>
          </a:xfrm>
          <a:prstGeom prst="rect">
            <a:avLst/>
          </a:prstGeom>
        </p:spPr>
      </p:pic>
      <p:sp>
        <p:nvSpPr>
          <p:cNvPr id="43" name="Rectangle 42"/>
          <p:cNvSpPr/>
          <p:nvPr/>
        </p:nvSpPr>
        <p:spPr>
          <a:xfrm>
            <a:off x="991674" y="605307"/>
            <a:ext cx="9543244" cy="5576552"/>
          </a:xfrm>
          <a:prstGeom prst="rect">
            <a:avLst/>
          </a:prstGeom>
          <a:gradFill>
            <a:gsLst>
              <a:gs pos="0">
                <a:schemeClr val="bg1">
                  <a:alpha val="90000"/>
                </a:schemeClr>
              </a:gs>
              <a:gs pos="64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280634" y="605307"/>
            <a:ext cx="6361090" cy="1325563"/>
          </a:xfrm>
        </p:spPr>
        <p:txBody>
          <a:bodyPr/>
          <a:lstStyle/>
          <a:p>
            <a:r>
              <a:rPr lang="en-US" dirty="0" smtClean="0"/>
              <a:t>Stack for our Project</a:t>
            </a:r>
            <a:endParaRPr lang="en-US" dirty="0"/>
          </a:p>
        </p:txBody>
      </p:sp>
      <p:cxnSp>
        <p:nvCxnSpPr>
          <p:cNvPr id="5" name="Straight Connector 4"/>
          <p:cNvCxnSpPr/>
          <p:nvPr/>
        </p:nvCxnSpPr>
        <p:spPr>
          <a:xfrm>
            <a:off x="0" y="3426459"/>
            <a:ext cx="12192000" cy="0"/>
          </a:xfrm>
          <a:prstGeom prst="line">
            <a:avLst/>
          </a:prstGeom>
          <a:ln w="19050" cap="rnd">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 name="Oval 7"/>
          <p:cNvSpPr/>
          <p:nvPr/>
        </p:nvSpPr>
        <p:spPr>
          <a:xfrm>
            <a:off x="4111137" y="3347137"/>
            <a:ext cx="158644" cy="158644"/>
          </a:xfrm>
          <a:prstGeom prst="ellipse">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6016678" y="3347137"/>
            <a:ext cx="158644" cy="15864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2C35"/>
              </a:solidFill>
            </a:endParaRPr>
          </a:p>
        </p:txBody>
      </p:sp>
      <p:sp>
        <p:nvSpPr>
          <p:cNvPr id="12" name="Oval 11"/>
          <p:cNvSpPr/>
          <p:nvPr/>
        </p:nvSpPr>
        <p:spPr>
          <a:xfrm>
            <a:off x="7969114" y="3347137"/>
            <a:ext cx="158644" cy="158644"/>
          </a:xfrm>
          <a:prstGeom prst="ellipse">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3244308" y="4173906"/>
            <a:ext cx="1892302" cy="1540056"/>
            <a:chOff x="854364" y="4262806"/>
            <a:chExt cx="2101273" cy="1540056"/>
          </a:xfrm>
        </p:grpSpPr>
        <p:sp>
          <p:nvSpPr>
            <p:cNvPr id="15" name="TextBox 14"/>
            <p:cNvSpPr txBox="1"/>
            <p:nvPr/>
          </p:nvSpPr>
          <p:spPr>
            <a:xfrm>
              <a:off x="854364" y="4725644"/>
              <a:ext cx="2101273" cy="1077218"/>
            </a:xfrm>
            <a:prstGeom prst="rect">
              <a:avLst/>
            </a:prstGeom>
            <a:noFill/>
          </p:spPr>
          <p:txBody>
            <a:bodyPr wrap="square" lIns="0" tIns="0" rIns="0" bIns="0" rtlCol="0" anchor="ctr">
              <a:spAutoFit/>
            </a:bodyPr>
            <a:lstStyle/>
            <a:p>
              <a:pPr marL="285750" indent="-285750">
                <a:buFont typeface="Arial" pitchFamily="34" charset="0"/>
                <a:buChar char="•"/>
              </a:pPr>
              <a:r>
                <a:rPr lang="en-US" sz="1400" dirty="0" smtClean="0">
                  <a:solidFill>
                    <a:srgbClr val="232A33"/>
                  </a:solidFill>
                </a:rPr>
                <a:t>HTML</a:t>
              </a:r>
            </a:p>
            <a:p>
              <a:pPr marL="285750" indent="-285750">
                <a:buFont typeface="Arial" pitchFamily="34" charset="0"/>
                <a:buChar char="•"/>
              </a:pPr>
              <a:r>
                <a:rPr lang="en-US" sz="1400" dirty="0" smtClean="0">
                  <a:solidFill>
                    <a:srgbClr val="232A33"/>
                  </a:solidFill>
                </a:rPr>
                <a:t>JavaScript</a:t>
              </a:r>
            </a:p>
            <a:p>
              <a:pPr marL="285750" indent="-285750">
                <a:buFont typeface="Arial" pitchFamily="34" charset="0"/>
                <a:buChar char="•"/>
              </a:pPr>
              <a:r>
                <a:rPr lang="en-US" sz="1400" dirty="0" smtClean="0">
                  <a:solidFill>
                    <a:srgbClr val="232A33"/>
                  </a:solidFill>
                </a:rPr>
                <a:t>BOOTSTRAP</a:t>
              </a:r>
            </a:p>
            <a:p>
              <a:pPr marL="285750" indent="-285750">
                <a:buFont typeface="Arial" pitchFamily="34" charset="0"/>
                <a:buChar char="•"/>
              </a:pPr>
              <a:r>
                <a:rPr lang="en-US" sz="1400" dirty="0" smtClean="0">
                  <a:solidFill>
                    <a:srgbClr val="232A33"/>
                  </a:solidFill>
                </a:rPr>
                <a:t>CSS</a:t>
              </a:r>
            </a:p>
            <a:p>
              <a:pPr marL="285750" indent="-285750">
                <a:buFont typeface="Arial" pitchFamily="34" charset="0"/>
                <a:buChar char="•"/>
              </a:pPr>
              <a:r>
                <a:rPr lang="en-US" sz="1400" dirty="0" smtClean="0">
                  <a:solidFill>
                    <a:srgbClr val="232A33"/>
                  </a:solidFill>
                </a:rPr>
                <a:t>jQuery</a:t>
              </a:r>
              <a:endParaRPr lang="en-US" sz="1400" dirty="0">
                <a:solidFill>
                  <a:srgbClr val="232A33"/>
                </a:solidFill>
              </a:endParaRPr>
            </a:p>
          </p:txBody>
        </p:sp>
        <p:sp>
          <p:nvSpPr>
            <p:cNvPr id="16" name="TextBox 15"/>
            <p:cNvSpPr txBox="1"/>
            <p:nvPr/>
          </p:nvSpPr>
          <p:spPr>
            <a:xfrm>
              <a:off x="854364" y="4262806"/>
              <a:ext cx="2101273" cy="307777"/>
            </a:xfrm>
            <a:prstGeom prst="rect">
              <a:avLst/>
            </a:prstGeom>
            <a:noFill/>
          </p:spPr>
          <p:txBody>
            <a:bodyPr wrap="square" lIns="0" tIns="0" rIns="0" bIns="0" rtlCol="0" anchor="ctr">
              <a:spAutoFit/>
            </a:bodyPr>
            <a:lstStyle/>
            <a:p>
              <a:pPr algn="ctr"/>
              <a:r>
                <a:rPr lang="en-US" sz="2000" b="1" dirty="0" smtClean="0">
                  <a:solidFill>
                    <a:srgbClr val="47DF90"/>
                  </a:solidFill>
                </a:rPr>
                <a:t>Front End</a:t>
              </a:r>
              <a:endParaRPr lang="en-US" sz="2000" b="1" dirty="0">
                <a:solidFill>
                  <a:srgbClr val="47DF90"/>
                </a:solidFill>
              </a:endParaRPr>
            </a:p>
          </p:txBody>
        </p:sp>
      </p:grpSp>
      <p:grpSp>
        <p:nvGrpSpPr>
          <p:cNvPr id="20" name="Group 19"/>
          <p:cNvGrpSpPr/>
          <p:nvPr/>
        </p:nvGrpSpPr>
        <p:grpSpPr>
          <a:xfrm>
            <a:off x="5149849" y="4173906"/>
            <a:ext cx="1892302" cy="1001447"/>
            <a:chOff x="854364" y="4262806"/>
            <a:chExt cx="2101273" cy="1001447"/>
          </a:xfrm>
        </p:grpSpPr>
        <p:sp>
          <p:nvSpPr>
            <p:cNvPr id="21" name="TextBox 20"/>
            <p:cNvSpPr txBox="1"/>
            <p:nvPr/>
          </p:nvSpPr>
          <p:spPr>
            <a:xfrm>
              <a:off x="854364" y="4833366"/>
              <a:ext cx="2101273" cy="430887"/>
            </a:xfrm>
            <a:prstGeom prst="rect">
              <a:avLst/>
            </a:prstGeom>
            <a:noFill/>
          </p:spPr>
          <p:txBody>
            <a:bodyPr wrap="square" lIns="0" tIns="0" rIns="0" bIns="0" rtlCol="0" anchor="t">
              <a:spAutoFit/>
            </a:bodyPr>
            <a:lstStyle/>
            <a:p>
              <a:pPr marL="285750" indent="-285750">
                <a:buFont typeface="Arial" pitchFamily="34" charset="0"/>
                <a:buChar char="•"/>
              </a:pPr>
              <a:r>
                <a:rPr lang="en-US" sz="1400" dirty="0" smtClean="0">
                  <a:solidFill>
                    <a:srgbClr val="232A33"/>
                  </a:solidFill>
                </a:rPr>
                <a:t>PHP.</a:t>
              </a:r>
            </a:p>
            <a:p>
              <a:pPr marL="285750" indent="-285750">
                <a:buFont typeface="Arial" pitchFamily="34" charset="0"/>
                <a:buChar char="•"/>
              </a:pPr>
              <a:r>
                <a:rPr lang="en-US" sz="1400" dirty="0" smtClean="0">
                  <a:solidFill>
                    <a:srgbClr val="232A33"/>
                  </a:solidFill>
                </a:rPr>
                <a:t>NODE JS </a:t>
              </a:r>
              <a:r>
                <a:rPr lang="en-US" sz="1400" dirty="0" smtClean="0">
                  <a:solidFill>
                    <a:srgbClr val="232A33"/>
                  </a:solidFill>
                </a:rPr>
                <a:t> </a:t>
              </a:r>
              <a:endParaRPr lang="en-US" sz="1400" dirty="0">
                <a:solidFill>
                  <a:srgbClr val="232A33"/>
                </a:solidFill>
              </a:endParaRPr>
            </a:p>
          </p:txBody>
        </p:sp>
        <p:sp>
          <p:nvSpPr>
            <p:cNvPr id="22" name="TextBox 21"/>
            <p:cNvSpPr txBox="1"/>
            <p:nvPr/>
          </p:nvSpPr>
          <p:spPr>
            <a:xfrm>
              <a:off x="854364" y="4262806"/>
              <a:ext cx="2101273" cy="307777"/>
            </a:xfrm>
            <a:prstGeom prst="rect">
              <a:avLst/>
            </a:prstGeom>
            <a:noFill/>
          </p:spPr>
          <p:txBody>
            <a:bodyPr wrap="square" lIns="0" tIns="0" rIns="0" bIns="0" rtlCol="0" anchor="ctr">
              <a:spAutoFit/>
            </a:bodyPr>
            <a:lstStyle/>
            <a:p>
              <a:pPr algn="ctr"/>
              <a:r>
                <a:rPr lang="en-US" sz="2000" b="1" dirty="0" smtClean="0">
                  <a:solidFill>
                    <a:srgbClr val="47DF90"/>
                  </a:solidFill>
                </a:rPr>
                <a:t>Back End</a:t>
              </a:r>
              <a:endParaRPr lang="en-US" sz="2000" b="1" dirty="0">
                <a:solidFill>
                  <a:srgbClr val="47DF90"/>
                </a:solidFill>
              </a:endParaRPr>
            </a:p>
          </p:txBody>
        </p:sp>
      </p:grpSp>
      <p:grpSp>
        <p:nvGrpSpPr>
          <p:cNvPr id="26" name="Group 25"/>
          <p:cNvGrpSpPr/>
          <p:nvPr/>
        </p:nvGrpSpPr>
        <p:grpSpPr>
          <a:xfrm>
            <a:off x="7042151" y="4173906"/>
            <a:ext cx="1952436" cy="801620"/>
            <a:chOff x="787589" y="4262806"/>
            <a:chExt cx="2168048" cy="801620"/>
          </a:xfrm>
        </p:grpSpPr>
        <p:sp>
          <p:nvSpPr>
            <p:cNvPr id="27" name="TextBox 26"/>
            <p:cNvSpPr txBox="1"/>
            <p:nvPr/>
          </p:nvSpPr>
          <p:spPr>
            <a:xfrm>
              <a:off x="787589" y="4633539"/>
              <a:ext cx="2101273" cy="430887"/>
            </a:xfrm>
            <a:prstGeom prst="rect">
              <a:avLst/>
            </a:prstGeom>
            <a:noFill/>
          </p:spPr>
          <p:txBody>
            <a:bodyPr wrap="square" lIns="0" tIns="0" rIns="0" bIns="0" rtlCol="0" anchor="ctr">
              <a:spAutoFit/>
            </a:bodyPr>
            <a:lstStyle/>
            <a:p>
              <a:pPr marL="285750" indent="-285750">
                <a:buFont typeface="Arial" pitchFamily="34" charset="0"/>
                <a:buChar char="•"/>
              </a:pPr>
              <a:r>
                <a:rPr lang="en-US" sz="1400" dirty="0" smtClean="0">
                  <a:solidFill>
                    <a:srgbClr val="232A33"/>
                  </a:solidFill>
                </a:rPr>
                <a:t>SQL Based Database.(MySQL) </a:t>
              </a:r>
              <a:endParaRPr lang="en-US" sz="1400" dirty="0">
                <a:solidFill>
                  <a:srgbClr val="232A33"/>
                </a:solidFill>
              </a:endParaRPr>
            </a:p>
          </p:txBody>
        </p:sp>
        <p:sp>
          <p:nvSpPr>
            <p:cNvPr id="28" name="TextBox 27"/>
            <p:cNvSpPr txBox="1"/>
            <p:nvPr/>
          </p:nvSpPr>
          <p:spPr>
            <a:xfrm>
              <a:off x="854364" y="4262806"/>
              <a:ext cx="2101273" cy="307777"/>
            </a:xfrm>
            <a:prstGeom prst="rect">
              <a:avLst/>
            </a:prstGeom>
            <a:noFill/>
          </p:spPr>
          <p:txBody>
            <a:bodyPr wrap="square" lIns="0" tIns="0" rIns="0" bIns="0" rtlCol="0" anchor="ctr">
              <a:spAutoFit/>
            </a:bodyPr>
            <a:lstStyle/>
            <a:p>
              <a:pPr algn="ctr"/>
              <a:r>
                <a:rPr lang="en-US" sz="2000" b="1" dirty="0" smtClean="0">
                  <a:solidFill>
                    <a:srgbClr val="47DF90"/>
                  </a:solidFill>
                </a:rPr>
                <a:t>Database</a:t>
              </a:r>
              <a:endParaRPr lang="en-US" sz="2000" b="1" dirty="0">
                <a:solidFill>
                  <a:srgbClr val="47DF90"/>
                </a:solidFill>
              </a:endParaRPr>
            </a:p>
          </p:txBody>
        </p:sp>
      </p:grpSp>
      <p:sp>
        <p:nvSpPr>
          <p:cNvPr id="29" name="Isosceles Triangle 28"/>
          <p:cNvSpPr/>
          <p:nvPr/>
        </p:nvSpPr>
        <p:spPr>
          <a:xfrm flipV="1">
            <a:off x="3884987" y="2376769"/>
            <a:ext cx="610944" cy="393303"/>
          </a:xfrm>
          <a:prstGeom prst="triangle">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p:cNvSpPr/>
          <p:nvPr/>
        </p:nvSpPr>
        <p:spPr>
          <a:xfrm flipV="1">
            <a:off x="5790528" y="2376769"/>
            <a:ext cx="610944" cy="393303"/>
          </a:xfrm>
          <a:prstGeom prst="triangl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62C35"/>
              </a:solidFill>
            </a:endParaRPr>
          </a:p>
        </p:txBody>
      </p:sp>
      <p:sp>
        <p:nvSpPr>
          <p:cNvPr id="33" name="Isosceles Triangle 32"/>
          <p:cNvSpPr/>
          <p:nvPr/>
        </p:nvSpPr>
        <p:spPr>
          <a:xfrm flipV="1">
            <a:off x="7742964" y="2376769"/>
            <a:ext cx="610944" cy="393303"/>
          </a:xfrm>
          <a:prstGeom prst="triangle">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Connector 34"/>
          <p:cNvCxnSpPr/>
          <p:nvPr/>
        </p:nvCxnSpPr>
        <p:spPr>
          <a:xfrm>
            <a:off x="4190459" y="2749437"/>
            <a:ext cx="0" cy="597700"/>
          </a:xfrm>
          <a:prstGeom prst="line">
            <a:avLst/>
          </a:prstGeom>
          <a:ln>
            <a:solidFill>
              <a:srgbClr val="47DF9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6096000" y="2749437"/>
            <a:ext cx="0" cy="5977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8048436" y="2749437"/>
            <a:ext cx="0" cy="597700"/>
          </a:xfrm>
          <a:prstGeom prst="line">
            <a:avLst/>
          </a:prstGeom>
          <a:ln>
            <a:solidFill>
              <a:srgbClr val="47DF90"/>
            </a:solidFill>
          </a:ln>
        </p:spPr>
        <p:style>
          <a:lnRef idx="1">
            <a:schemeClr val="accent1"/>
          </a:lnRef>
          <a:fillRef idx="0">
            <a:schemeClr val="accent1"/>
          </a:fillRef>
          <a:effectRef idx="0">
            <a:schemeClr val="accent1"/>
          </a:effectRef>
          <a:fontRef idx="minor">
            <a:schemeClr val="tx1"/>
          </a:fontRef>
        </p:style>
      </p:cxnSp>
      <p:grpSp>
        <p:nvGrpSpPr>
          <p:cNvPr id="44" name="Group 43"/>
          <p:cNvGrpSpPr/>
          <p:nvPr/>
        </p:nvGrpSpPr>
        <p:grpSpPr>
          <a:xfrm>
            <a:off x="991674" y="982869"/>
            <a:ext cx="353291" cy="619869"/>
            <a:chOff x="0" y="365125"/>
            <a:chExt cx="388620" cy="825046"/>
          </a:xfrm>
        </p:grpSpPr>
        <p:sp>
          <p:nvSpPr>
            <p:cNvPr id="45" name="Right Triangle 44"/>
            <p:cNvSpPr/>
            <p:nvPr userDrawn="1"/>
          </p:nvSpPr>
          <p:spPr>
            <a:xfrm flipV="1">
              <a:off x="0" y="365125"/>
              <a:ext cx="388620" cy="825045"/>
            </a:xfrm>
            <a:prstGeom prst="rtTriangle">
              <a:avLst/>
            </a:prstGeom>
            <a:solidFill>
              <a:srgbClr val="232A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Triangle 45"/>
            <p:cNvSpPr/>
            <p:nvPr userDrawn="1"/>
          </p:nvSpPr>
          <p:spPr>
            <a:xfrm>
              <a:off x="0" y="365126"/>
              <a:ext cx="388620" cy="825045"/>
            </a:xfrm>
            <a:prstGeom prst="rtTriangle">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Box 2"/>
          <p:cNvSpPr txBox="1"/>
          <p:nvPr/>
        </p:nvSpPr>
        <p:spPr>
          <a:xfrm>
            <a:off x="3796759" y="1714500"/>
            <a:ext cx="787400" cy="707886"/>
          </a:xfrm>
          <a:prstGeom prst="rect">
            <a:avLst/>
          </a:prstGeom>
          <a:noFill/>
        </p:spPr>
        <p:txBody>
          <a:bodyPr wrap="square" rtlCol="0">
            <a:spAutoFit/>
          </a:bodyPr>
          <a:lstStyle/>
          <a:p>
            <a:pPr algn="ctr"/>
            <a:r>
              <a:rPr lang="en-US" sz="4000" b="1" dirty="0">
                <a:solidFill>
                  <a:srgbClr val="47DF90"/>
                </a:solidFill>
              </a:rPr>
              <a:t>01</a:t>
            </a:r>
          </a:p>
        </p:txBody>
      </p:sp>
      <p:sp>
        <p:nvSpPr>
          <p:cNvPr id="41" name="TextBox 40"/>
          <p:cNvSpPr txBox="1"/>
          <p:nvPr/>
        </p:nvSpPr>
        <p:spPr>
          <a:xfrm>
            <a:off x="5701243" y="1714500"/>
            <a:ext cx="787400" cy="707886"/>
          </a:xfrm>
          <a:prstGeom prst="rect">
            <a:avLst/>
          </a:prstGeom>
          <a:noFill/>
        </p:spPr>
        <p:txBody>
          <a:bodyPr wrap="square" rtlCol="0">
            <a:spAutoFit/>
          </a:bodyPr>
          <a:lstStyle/>
          <a:p>
            <a:pPr algn="ctr"/>
            <a:r>
              <a:rPr lang="en-US" sz="4000" b="1" dirty="0" smtClean="0">
                <a:solidFill>
                  <a:srgbClr val="262C35"/>
                </a:solidFill>
              </a:rPr>
              <a:t>02</a:t>
            </a:r>
            <a:endParaRPr lang="en-US" sz="4000" b="1" dirty="0">
              <a:solidFill>
                <a:srgbClr val="262C35"/>
              </a:solidFill>
            </a:endParaRPr>
          </a:p>
        </p:txBody>
      </p:sp>
      <p:sp>
        <p:nvSpPr>
          <p:cNvPr id="48" name="TextBox 47"/>
          <p:cNvSpPr txBox="1"/>
          <p:nvPr/>
        </p:nvSpPr>
        <p:spPr>
          <a:xfrm>
            <a:off x="7654736" y="1714500"/>
            <a:ext cx="787400" cy="707886"/>
          </a:xfrm>
          <a:prstGeom prst="rect">
            <a:avLst/>
          </a:prstGeom>
          <a:noFill/>
        </p:spPr>
        <p:txBody>
          <a:bodyPr wrap="square" rtlCol="0">
            <a:spAutoFit/>
          </a:bodyPr>
          <a:lstStyle/>
          <a:p>
            <a:pPr algn="ctr"/>
            <a:r>
              <a:rPr lang="en-US" sz="4000" b="1" dirty="0" smtClean="0">
                <a:solidFill>
                  <a:srgbClr val="47DF90"/>
                </a:solidFill>
              </a:rPr>
              <a:t>03</a:t>
            </a:r>
            <a:endParaRPr lang="en-US" sz="4000" b="1" dirty="0">
              <a:solidFill>
                <a:srgbClr val="47DF90"/>
              </a:solidFill>
            </a:endParaRPr>
          </a:p>
        </p:txBody>
      </p:sp>
      <p:sp>
        <p:nvSpPr>
          <p:cNvPr id="6" name="Slide Number Placeholder 5"/>
          <p:cNvSpPr>
            <a:spLocks noGrp="1"/>
          </p:cNvSpPr>
          <p:nvPr>
            <p:ph type="sldNum" sz="quarter" idx="12"/>
          </p:nvPr>
        </p:nvSpPr>
        <p:spPr/>
        <p:txBody>
          <a:bodyPr/>
          <a:lstStyle/>
          <a:p>
            <a:fld id="{7D1368DD-A097-4D2C-81EF-1DD897058DEE}" type="slidenum">
              <a:rPr lang="en-US" smtClean="0"/>
              <a:pPr/>
              <a:t>14</a:t>
            </a:fld>
            <a:endParaRPr lang="en-US" dirty="0"/>
          </a:p>
        </p:txBody>
      </p:sp>
      <p:sp>
        <p:nvSpPr>
          <p:cNvPr id="49" name="Rectangle 48"/>
          <p:cNvSpPr/>
          <p:nvPr/>
        </p:nvSpPr>
        <p:spPr>
          <a:xfrm>
            <a:off x="11165698" y="6668116"/>
            <a:ext cx="432769" cy="66676"/>
          </a:xfrm>
          <a:prstGeom prst="rect">
            <a:avLst/>
          </a:prstGeom>
          <a:solidFill>
            <a:srgbClr val="232A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76257627"/>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cstate="screen">
            <a:extLst>
              <a:ext uri="{BEBA8EAE-BF5A-486C-A8C5-ECC9F3942E4B}">
                <a14:imgProps xmlns:a14="http://schemas.microsoft.com/office/drawing/2010/main">
                  <a14:imgLayer r:embed="rId4">
                    <a14:imgEffect>
                      <a14:saturation sat="33000"/>
                    </a14:imgEffect>
                  </a14:imgLayer>
                </a14:imgProps>
              </a:ext>
            </a:extLst>
          </a:blip>
          <a:srcRect/>
          <a:stretch>
            <a:fillRect/>
          </a:stretch>
        </p:blipFill>
        <p:spPr>
          <a:xfrm>
            <a:off x="4059766" y="1803400"/>
            <a:ext cx="4064000" cy="4064000"/>
          </a:xfrm>
          <a:custGeom>
            <a:avLst/>
            <a:gdLst>
              <a:gd name="connsiteX0" fmla="*/ 0 w 4064000"/>
              <a:gd name="connsiteY0" fmla="*/ 0 h 4064000"/>
              <a:gd name="connsiteX1" fmla="*/ 4064000 w 4064000"/>
              <a:gd name="connsiteY1" fmla="*/ 0 h 4064000"/>
              <a:gd name="connsiteX2" fmla="*/ 4064000 w 4064000"/>
              <a:gd name="connsiteY2" fmla="*/ 4064000 h 4064000"/>
              <a:gd name="connsiteX3" fmla="*/ 0 w 4064000"/>
              <a:gd name="connsiteY3" fmla="*/ 4064000 h 4064000"/>
            </a:gdLst>
            <a:ahLst/>
            <a:cxnLst>
              <a:cxn ang="0">
                <a:pos x="connsiteX0" y="connsiteY0"/>
              </a:cxn>
              <a:cxn ang="0">
                <a:pos x="connsiteX1" y="connsiteY1"/>
              </a:cxn>
              <a:cxn ang="0">
                <a:pos x="connsiteX2" y="connsiteY2"/>
              </a:cxn>
              <a:cxn ang="0">
                <a:pos x="connsiteX3" y="connsiteY3"/>
              </a:cxn>
            </a:cxnLst>
            <a:rect l="l" t="t" r="r" b="b"/>
            <a:pathLst>
              <a:path w="4064000" h="4064000">
                <a:moveTo>
                  <a:pt x="0" y="0"/>
                </a:moveTo>
                <a:lnTo>
                  <a:pt x="4064000" y="0"/>
                </a:lnTo>
                <a:lnTo>
                  <a:pt x="4064000" y="4064000"/>
                </a:lnTo>
                <a:lnTo>
                  <a:pt x="0" y="4064000"/>
                </a:lnTo>
                <a:close/>
              </a:path>
            </a:pathLst>
          </a:custGeom>
        </p:spPr>
      </p:pic>
      <p:pic>
        <p:nvPicPr>
          <p:cNvPr id="27" name="Picture 26"/>
          <p:cNvPicPr>
            <a:picLocks noChangeAspect="1"/>
          </p:cNvPicPr>
          <p:nvPr/>
        </p:nvPicPr>
        <p:blipFill rotWithShape="1">
          <a:blip r:embed="rId5" cstate="screen">
            <a:extLst>
              <a:ext uri="{BEBA8EAE-BF5A-486C-A8C5-ECC9F3942E4B}">
                <a14:imgProps xmlns:a14="http://schemas.microsoft.com/office/drawing/2010/main">
                  <a14:imgLayer r:embed="rId6">
                    <a14:imgEffect>
                      <a14:saturation sat="66000"/>
                    </a14:imgEffect>
                  </a14:imgLayer>
                </a14:imgProps>
              </a:ext>
            </a:extLst>
          </a:blip>
          <a:srcRect/>
          <a:stretch>
            <a:fillRect/>
          </a:stretch>
        </p:blipFill>
        <p:spPr>
          <a:xfrm>
            <a:off x="8128000" y="1803400"/>
            <a:ext cx="4064000" cy="4064000"/>
          </a:xfrm>
          <a:custGeom>
            <a:avLst/>
            <a:gdLst>
              <a:gd name="connsiteX0" fmla="*/ 0 w 4064000"/>
              <a:gd name="connsiteY0" fmla="*/ 0 h 4064000"/>
              <a:gd name="connsiteX1" fmla="*/ 4064000 w 4064000"/>
              <a:gd name="connsiteY1" fmla="*/ 0 h 4064000"/>
              <a:gd name="connsiteX2" fmla="*/ 4064000 w 4064000"/>
              <a:gd name="connsiteY2" fmla="*/ 4064000 h 4064000"/>
              <a:gd name="connsiteX3" fmla="*/ 0 w 4064000"/>
              <a:gd name="connsiteY3" fmla="*/ 4064000 h 4064000"/>
            </a:gdLst>
            <a:ahLst/>
            <a:cxnLst>
              <a:cxn ang="0">
                <a:pos x="connsiteX0" y="connsiteY0"/>
              </a:cxn>
              <a:cxn ang="0">
                <a:pos x="connsiteX1" y="connsiteY1"/>
              </a:cxn>
              <a:cxn ang="0">
                <a:pos x="connsiteX2" y="connsiteY2"/>
              </a:cxn>
              <a:cxn ang="0">
                <a:pos x="connsiteX3" y="connsiteY3"/>
              </a:cxn>
            </a:cxnLst>
            <a:rect l="l" t="t" r="r" b="b"/>
            <a:pathLst>
              <a:path w="4064000" h="4064000">
                <a:moveTo>
                  <a:pt x="0" y="0"/>
                </a:moveTo>
                <a:lnTo>
                  <a:pt x="4064000" y="0"/>
                </a:lnTo>
                <a:lnTo>
                  <a:pt x="4064000" y="4064000"/>
                </a:lnTo>
                <a:lnTo>
                  <a:pt x="0" y="4064000"/>
                </a:lnTo>
                <a:close/>
              </a:path>
            </a:pathLst>
          </a:custGeom>
        </p:spPr>
      </p:pic>
      <p:pic>
        <p:nvPicPr>
          <p:cNvPr id="24" name="Picture 23"/>
          <p:cNvPicPr>
            <a:picLocks noChangeAspect="1"/>
          </p:cNvPicPr>
          <p:nvPr/>
        </p:nvPicPr>
        <p:blipFill rotWithShape="1">
          <a:blip r:embed="rId7" cstate="screen">
            <a:extLst>
              <a:ext uri="{BEBA8EAE-BF5A-486C-A8C5-ECC9F3942E4B}">
                <a14:imgProps xmlns:a14="http://schemas.microsoft.com/office/drawing/2010/main">
                  <a14:imgLayer r:embed="rId8">
                    <a14:imgEffect>
                      <a14:saturation sat="66000"/>
                    </a14:imgEffect>
                  </a14:imgLayer>
                </a14:imgProps>
              </a:ext>
            </a:extLst>
          </a:blip>
          <a:srcRect/>
          <a:stretch>
            <a:fillRect/>
          </a:stretch>
        </p:blipFill>
        <p:spPr>
          <a:xfrm>
            <a:off x="8468" y="1803400"/>
            <a:ext cx="4047065" cy="4064000"/>
          </a:xfrm>
          <a:custGeom>
            <a:avLst/>
            <a:gdLst>
              <a:gd name="connsiteX0" fmla="*/ 0 w 4064000"/>
              <a:gd name="connsiteY0" fmla="*/ 0 h 4064000"/>
              <a:gd name="connsiteX1" fmla="*/ 4064000 w 4064000"/>
              <a:gd name="connsiteY1" fmla="*/ 0 h 4064000"/>
              <a:gd name="connsiteX2" fmla="*/ 4064000 w 4064000"/>
              <a:gd name="connsiteY2" fmla="*/ 4064000 h 4064000"/>
              <a:gd name="connsiteX3" fmla="*/ 0 w 4064000"/>
              <a:gd name="connsiteY3" fmla="*/ 4064000 h 4064000"/>
            </a:gdLst>
            <a:ahLst/>
            <a:cxnLst>
              <a:cxn ang="0">
                <a:pos x="connsiteX0" y="connsiteY0"/>
              </a:cxn>
              <a:cxn ang="0">
                <a:pos x="connsiteX1" y="connsiteY1"/>
              </a:cxn>
              <a:cxn ang="0">
                <a:pos x="connsiteX2" y="connsiteY2"/>
              </a:cxn>
              <a:cxn ang="0">
                <a:pos x="connsiteX3" y="connsiteY3"/>
              </a:cxn>
            </a:cxnLst>
            <a:rect l="l" t="t" r="r" b="b"/>
            <a:pathLst>
              <a:path w="4064000" h="4064000">
                <a:moveTo>
                  <a:pt x="0" y="0"/>
                </a:moveTo>
                <a:lnTo>
                  <a:pt x="4064000" y="0"/>
                </a:lnTo>
                <a:lnTo>
                  <a:pt x="4064000" y="4064000"/>
                </a:lnTo>
                <a:lnTo>
                  <a:pt x="0" y="4064000"/>
                </a:lnTo>
                <a:close/>
              </a:path>
            </a:pathLst>
          </a:custGeom>
        </p:spPr>
      </p:pic>
      <p:sp>
        <p:nvSpPr>
          <p:cNvPr id="2" name="Title 1"/>
          <p:cNvSpPr>
            <a:spLocks noGrp="1"/>
          </p:cNvSpPr>
          <p:nvPr>
            <p:ph type="title"/>
          </p:nvPr>
        </p:nvSpPr>
        <p:spPr/>
        <p:txBody>
          <a:bodyPr/>
          <a:lstStyle/>
          <a:p>
            <a:r>
              <a:rPr lang="en-IN" altLang="en-US" b="1" dirty="0" smtClean="0"/>
              <a:t>Estimated System </a:t>
            </a:r>
            <a:r>
              <a:rPr lang="en-IN" altLang="en-US" b="1" dirty="0"/>
              <a:t>Configuration.</a:t>
            </a:r>
          </a:p>
        </p:txBody>
      </p:sp>
      <p:sp>
        <p:nvSpPr>
          <p:cNvPr id="4" name="Rectangle 3"/>
          <p:cNvSpPr/>
          <p:nvPr/>
        </p:nvSpPr>
        <p:spPr>
          <a:xfrm>
            <a:off x="0" y="1803400"/>
            <a:ext cx="4064000" cy="4064000"/>
          </a:xfrm>
          <a:prstGeom prst="rect">
            <a:avLst/>
          </a:prstGeom>
          <a:solidFill>
            <a:srgbClr val="47DF90">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059766" y="1803400"/>
            <a:ext cx="4064000" cy="4064000"/>
          </a:xfrm>
          <a:prstGeom prst="rect">
            <a:avLst/>
          </a:prstGeom>
          <a:solidFill>
            <a:srgbClr val="232A33">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128000" y="1803400"/>
            <a:ext cx="4064000" cy="4064000"/>
          </a:xfrm>
          <a:prstGeom prst="rect">
            <a:avLst/>
          </a:prstGeom>
          <a:solidFill>
            <a:srgbClr val="47DF90">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p:cNvGrpSpPr/>
          <p:nvPr/>
        </p:nvGrpSpPr>
        <p:grpSpPr>
          <a:xfrm>
            <a:off x="631886" y="2641770"/>
            <a:ext cx="10928228" cy="2402761"/>
            <a:chOff x="631886" y="2424313"/>
            <a:chExt cx="10928228" cy="2402761"/>
          </a:xfrm>
        </p:grpSpPr>
        <p:sp>
          <p:nvSpPr>
            <p:cNvPr id="8" name="TextBox 7"/>
            <p:cNvSpPr txBox="1"/>
            <p:nvPr/>
          </p:nvSpPr>
          <p:spPr>
            <a:xfrm>
              <a:off x="631886" y="3596315"/>
              <a:ext cx="2800228" cy="1230630"/>
            </a:xfrm>
            <a:prstGeom prst="rect">
              <a:avLst/>
            </a:prstGeom>
            <a:noFill/>
          </p:spPr>
          <p:txBody>
            <a:bodyPr wrap="square" lIns="0" tIns="0" rIns="0" bIns="0" rtlCol="0" anchor="ctr">
              <a:spAutoFit/>
            </a:bodyPr>
            <a:lstStyle/>
            <a:p>
              <a:pPr marL="285750" indent="-285750" algn="ctr">
                <a:buFont typeface="Arial" panose="020B0604020202020204" pitchFamily="34" charset="0"/>
                <a:buChar char="•"/>
              </a:pPr>
              <a:r>
                <a:rPr lang="en-US" sz="1600">
                  <a:solidFill>
                    <a:schemeClr val="bg1"/>
                  </a:solidFill>
                  <a:latin typeface="Calibri" panose="020F0502020204030204" charset="0"/>
                  <a:cs typeface="Calibri" panose="020F0502020204030204" charset="0"/>
                </a:rPr>
                <a:t>Processor -  i3(min)</a:t>
              </a:r>
            </a:p>
            <a:p>
              <a:pPr indent="0" algn="ctr">
                <a:buFont typeface="Arial" panose="020B0604020202020204" pitchFamily="34" charset="0"/>
                <a:buNone/>
              </a:pPr>
              <a:endParaRPr lang="en-US" sz="1600">
                <a:solidFill>
                  <a:schemeClr val="bg1"/>
                </a:solidFill>
                <a:latin typeface="Calibri" panose="020F0502020204030204" charset="0"/>
                <a:cs typeface="Calibri" panose="020F0502020204030204" charset="0"/>
              </a:endParaRPr>
            </a:p>
            <a:p>
              <a:pPr marL="285750" indent="-285750" algn="ctr">
                <a:buFont typeface="Arial" panose="020B0604020202020204" pitchFamily="34" charset="0"/>
                <a:buChar char="•"/>
              </a:pPr>
              <a:r>
                <a:rPr lang="en-US" sz="1600">
                  <a:solidFill>
                    <a:schemeClr val="bg1"/>
                  </a:solidFill>
                  <a:latin typeface="Calibri" panose="020F0502020204030204" charset="0"/>
                  <a:cs typeface="Calibri" panose="020F0502020204030204" charset="0"/>
                </a:rPr>
                <a:t>RAM -    1 GB(min)</a:t>
              </a:r>
            </a:p>
            <a:p>
              <a:pPr indent="0" algn="ctr">
                <a:buFont typeface="Arial" panose="020B0604020202020204" pitchFamily="34" charset="0"/>
                <a:buNone/>
              </a:pPr>
              <a:endParaRPr lang="en-US" sz="1600">
                <a:solidFill>
                  <a:schemeClr val="bg1"/>
                </a:solidFill>
                <a:latin typeface="Calibri" panose="020F0502020204030204" charset="0"/>
                <a:cs typeface="Calibri" panose="020F0502020204030204" charset="0"/>
              </a:endParaRPr>
            </a:p>
            <a:p>
              <a:pPr marL="285750" indent="-285750" algn="ctr">
                <a:buFont typeface="Arial" panose="020B0604020202020204" pitchFamily="34" charset="0"/>
                <a:buChar char="•"/>
              </a:pPr>
              <a:r>
                <a:rPr lang="en-US" sz="1600">
                  <a:solidFill>
                    <a:schemeClr val="bg1"/>
                  </a:solidFill>
                  <a:latin typeface="Calibri" panose="020F0502020204030204" charset="0"/>
                  <a:cs typeface="Calibri" panose="020F0502020204030204" charset="0"/>
                </a:rPr>
                <a:t>Internal Storage -   16 GB(min)</a:t>
              </a:r>
            </a:p>
          </p:txBody>
        </p:sp>
        <p:sp>
          <p:nvSpPr>
            <p:cNvPr id="9" name="TextBox 8"/>
            <p:cNvSpPr txBox="1"/>
            <p:nvPr/>
          </p:nvSpPr>
          <p:spPr>
            <a:xfrm>
              <a:off x="4695886" y="3595968"/>
              <a:ext cx="2965450" cy="1231106"/>
            </a:xfrm>
            <a:prstGeom prst="rect">
              <a:avLst/>
            </a:prstGeom>
            <a:noFill/>
          </p:spPr>
          <p:txBody>
            <a:bodyPr wrap="square" lIns="0" tIns="0" rIns="0" bIns="0" rtlCol="0" anchor="ctr">
              <a:spAutoFit/>
            </a:bodyPr>
            <a:lstStyle/>
            <a:p>
              <a:pPr marL="285750" indent="-285750" algn="ctr">
                <a:buFont typeface="Arial" panose="020B0604020202020204" pitchFamily="34" charset="0"/>
                <a:buChar char="•"/>
              </a:pPr>
              <a:r>
                <a:rPr lang="en-IN" altLang="en-US" sz="1600" dirty="0">
                  <a:solidFill>
                    <a:schemeClr val="bg1"/>
                  </a:solidFill>
                  <a:latin typeface="Calibri" panose="020F0502020204030204" charset="0"/>
                  <a:cs typeface="Calibri" panose="020F0502020204030204" charset="0"/>
                </a:rPr>
                <a:t>Operating System	-Any</a:t>
              </a:r>
            </a:p>
            <a:p>
              <a:pPr indent="0" algn="ctr">
                <a:buFont typeface="Arial" panose="020B0604020202020204" pitchFamily="34" charset="0"/>
                <a:buNone/>
              </a:pPr>
              <a:endParaRPr lang="en-IN" altLang="en-US" sz="1600" dirty="0">
                <a:solidFill>
                  <a:schemeClr val="bg1"/>
                </a:solidFill>
                <a:latin typeface="Calibri" panose="020F0502020204030204" charset="0"/>
                <a:cs typeface="Calibri" panose="020F0502020204030204" charset="0"/>
              </a:endParaRPr>
            </a:p>
            <a:p>
              <a:pPr marL="285750" indent="-285750" algn="ctr">
                <a:buFont typeface="Arial" panose="020B0604020202020204" pitchFamily="34" charset="0"/>
                <a:buChar char="•"/>
              </a:pPr>
              <a:r>
                <a:rPr lang="en-IN" altLang="en-US" sz="1600" dirty="0">
                  <a:solidFill>
                    <a:schemeClr val="bg1"/>
                  </a:solidFill>
                  <a:latin typeface="Calibri" panose="020F0502020204030204" charset="0"/>
                  <a:cs typeface="Calibri" panose="020F0502020204030204" charset="0"/>
                </a:rPr>
                <a:t>Web Browser -Google/Firefox/Opera</a:t>
              </a:r>
            </a:p>
            <a:p>
              <a:pPr indent="0" algn="ctr">
                <a:buFont typeface="Arial" panose="020B0604020202020204" pitchFamily="34" charset="0"/>
                <a:buNone/>
              </a:pPr>
              <a:endParaRPr lang="en-IN" altLang="en-US" sz="1600" dirty="0">
                <a:solidFill>
                  <a:schemeClr val="bg1"/>
                </a:solidFill>
                <a:latin typeface="Calibri" panose="020F0502020204030204" charset="0"/>
                <a:cs typeface="Calibri" panose="020F0502020204030204" charset="0"/>
              </a:endParaRPr>
            </a:p>
          </p:txBody>
        </p:sp>
        <p:sp>
          <p:nvSpPr>
            <p:cNvPr id="10" name="TextBox 9"/>
            <p:cNvSpPr txBox="1"/>
            <p:nvPr/>
          </p:nvSpPr>
          <p:spPr>
            <a:xfrm>
              <a:off x="8759886" y="3842296"/>
              <a:ext cx="2800228" cy="738664"/>
            </a:xfrm>
            <a:prstGeom prst="rect">
              <a:avLst/>
            </a:prstGeom>
            <a:noFill/>
          </p:spPr>
          <p:txBody>
            <a:bodyPr wrap="square" lIns="0" tIns="0" rIns="0" bIns="0" rtlCol="0" anchor="ctr">
              <a:spAutoFit/>
            </a:bodyPr>
            <a:lstStyle/>
            <a:p>
              <a:pPr marL="285750" indent="-285750" algn="ctr">
                <a:buFont typeface="Arial" panose="020B0604020202020204" pitchFamily="34" charset="0"/>
                <a:buChar char="•"/>
              </a:pPr>
              <a:r>
                <a:rPr lang="en-IN" altLang="en-US" sz="1600" dirty="0" smtClean="0">
                  <a:solidFill>
                    <a:schemeClr val="bg1"/>
                  </a:solidFill>
                  <a:latin typeface="Calibri" panose="020F0502020204030204" charset="0"/>
                  <a:cs typeface="Calibri" panose="020F0502020204030204" charset="0"/>
                </a:rPr>
                <a:t>Cookie Accessibility</a:t>
              </a:r>
            </a:p>
            <a:p>
              <a:pPr algn="ctr"/>
              <a:endParaRPr lang="en-IN" altLang="en-US" sz="1600" dirty="0" smtClean="0">
                <a:solidFill>
                  <a:schemeClr val="bg1"/>
                </a:solidFill>
                <a:latin typeface="Calibri" panose="020F0502020204030204" charset="0"/>
                <a:cs typeface="Calibri" panose="020F0502020204030204" charset="0"/>
              </a:endParaRPr>
            </a:p>
            <a:p>
              <a:pPr marL="285750" indent="-285750" algn="ctr">
                <a:buFont typeface="Arial" panose="020B0604020202020204" pitchFamily="34" charset="0"/>
                <a:buChar char="•"/>
              </a:pPr>
              <a:r>
                <a:rPr lang="en-IN" altLang="en-US" sz="1600" dirty="0" smtClean="0">
                  <a:solidFill>
                    <a:schemeClr val="bg1"/>
                  </a:solidFill>
                  <a:latin typeface="Calibri" panose="020F0502020204030204" charset="0"/>
                  <a:cs typeface="Calibri" panose="020F0502020204030204" charset="0"/>
                </a:rPr>
                <a:t>File creation and access.</a:t>
              </a:r>
              <a:endParaRPr lang="en-IN" altLang="en-US" sz="1600" dirty="0">
                <a:solidFill>
                  <a:schemeClr val="bg1"/>
                </a:solidFill>
                <a:latin typeface="Calibri" panose="020F0502020204030204" charset="0"/>
                <a:cs typeface="Calibri" panose="020F0502020204030204" charset="0"/>
              </a:endParaRPr>
            </a:p>
          </p:txBody>
        </p:sp>
        <p:cxnSp>
          <p:nvCxnSpPr>
            <p:cNvPr id="15" name="Straight Connector 14"/>
            <p:cNvCxnSpPr/>
            <p:nvPr/>
          </p:nvCxnSpPr>
          <p:spPr>
            <a:xfrm>
              <a:off x="1060450" y="3152775"/>
              <a:ext cx="19431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124450" y="3152775"/>
              <a:ext cx="19431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9188450" y="3152775"/>
              <a:ext cx="19431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31886" y="2424313"/>
              <a:ext cx="2800228" cy="307340"/>
            </a:xfrm>
            <a:prstGeom prst="rect">
              <a:avLst/>
            </a:prstGeom>
            <a:noFill/>
          </p:spPr>
          <p:txBody>
            <a:bodyPr wrap="square" lIns="0" tIns="0" rIns="0" bIns="0" rtlCol="0" anchor="ctr">
              <a:spAutoFit/>
            </a:bodyPr>
            <a:lstStyle/>
            <a:p>
              <a:pPr algn="ctr"/>
              <a:r>
                <a:rPr lang="en-IN" altLang="en-US" sz="2000" b="1" dirty="0">
                  <a:solidFill>
                    <a:schemeClr val="bg1"/>
                  </a:solidFill>
                  <a:latin typeface="Calibri" panose="020F0502020204030204" charset="0"/>
                  <a:cs typeface="Calibri" panose="020F0502020204030204" charset="0"/>
                </a:rPr>
                <a:t>Hardware Requirements </a:t>
              </a:r>
            </a:p>
          </p:txBody>
        </p:sp>
        <p:sp>
          <p:nvSpPr>
            <p:cNvPr id="19" name="TextBox 18"/>
            <p:cNvSpPr txBox="1"/>
            <p:nvPr/>
          </p:nvSpPr>
          <p:spPr>
            <a:xfrm>
              <a:off x="4695886" y="2424313"/>
              <a:ext cx="2800228" cy="307340"/>
            </a:xfrm>
            <a:prstGeom prst="rect">
              <a:avLst/>
            </a:prstGeom>
            <a:noFill/>
          </p:spPr>
          <p:txBody>
            <a:bodyPr wrap="square" lIns="0" tIns="0" rIns="0" bIns="0" rtlCol="0" anchor="ctr">
              <a:spAutoFit/>
            </a:bodyPr>
            <a:lstStyle/>
            <a:p>
              <a:pPr algn="ctr"/>
              <a:r>
                <a:rPr lang="en-IN" altLang="en-US" sz="2000" b="1" dirty="0">
                  <a:solidFill>
                    <a:schemeClr val="bg1"/>
                  </a:solidFill>
                  <a:latin typeface="Calibri" panose="020F0502020204030204" charset="0"/>
                  <a:cs typeface="Calibri" panose="020F0502020204030204" charset="0"/>
                </a:rPr>
                <a:t>Software </a:t>
              </a:r>
              <a:r>
                <a:rPr lang="en-IN" altLang="en-US" sz="2000" b="1" dirty="0">
                  <a:solidFill>
                    <a:schemeClr val="bg1"/>
                  </a:solidFill>
                  <a:latin typeface="Calibri" panose="020F0502020204030204" charset="0"/>
                  <a:cs typeface="Calibri" panose="020F0502020204030204" charset="0"/>
                  <a:sym typeface="+mn-ea"/>
                </a:rPr>
                <a:t>Requirements</a:t>
              </a:r>
              <a:endParaRPr lang="en-IN" altLang="en-US" sz="2000" b="1" dirty="0">
                <a:solidFill>
                  <a:schemeClr val="bg1"/>
                </a:solidFill>
                <a:latin typeface="Calibri" panose="020F0502020204030204" charset="0"/>
                <a:cs typeface="Calibri" panose="020F0502020204030204" charset="0"/>
              </a:endParaRPr>
            </a:p>
          </p:txBody>
        </p:sp>
        <p:sp>
          <p:nvSpPr>
            <p:cNvPr id="20" name="TextBox 19"/>
            <p:cNvSpPr txBox="1"/>
            <p:nvPr/>
          </p:nvSpPr>
          <p:spPr>
            <a:xfrm>
              <a:off x="8759886" y="2424313"/>
              <a:ext cx="2800228" cy="307340"/>
            </a:xfrm>
            <a:prstGeom prst="rect">
              <a:avLst/>
            </a:prstGeom>
            <a:noFill/>
          </p:spPr>
          <p:txBody>
            <a:bodyPr wrap="square" lIns="0" tIns="0" rIns="0" bIns="0" rtlCol="0" anchor="ctr">
              <a:spAutoFit/>
            </a:bodyPr>
            <a:lstStyle/>
            <a:p>
              <a:pPr algn="ctr"/>
              <a:r>
                <a:rPr lang="en-IN" altLang="en-US" sz="2000" b="1" dirty="0" smtClean="0">
                  <a:solidFill>
                    <a:schemeClr val="bg1"/>
                  </a:solidFill>
                  <a:latin typeface="Calibri" panose="020F0502020204030204" charset="0"/>
                  <a:cs typeface="Calibri" panose="020F0502020204030204" charset="0"/>
                </a:rPr>
                <a:t>Permission</a:t>
              </a:r>
              <a:endParaRPr lang="en-IN" altLang="en-US" sz="2000" b="1" dirty="0">
                <a:solidFill>
                  <a:schemeClr val="bg1"/>
                </a:solidFill>
                <a:latin typeface="Calibri" panose="020F0502020204030204" charset="0"/>
                <a:cs typeface="Calibri" panose="020F0502020204030204" charset="0"/>
              </a:endParaRPr>
            </a:p>
          </p:txBody>
        </p:sp>
      </p:grpSp>
      <p:sp>
        <p:nvSpPr>
          <p:cNvPr id="36" name="Freeform 35"/>
          <p:cNvSpPr/>
          <p:nvPr/>
        </p:nvSpPr>
        <p:spPr bwMode="auto">
          <a:xfrm>
            <a:off x="5358765" y="4743450"/>
            <a:ext cx="1466215" cy="1466215"/>
          </a:xfrm>
          <a:custGeom>
            <a:avLst/>
            <a:gdLst>
              <a:gd name="T0" fmla="*/ 79 w 92"/>
              <a:gd name="T1" fmla="*/ 52 h 92"/>
              <a:gd name="T2" fmla="*/ 92 w 92"/>
              <a:gd name="T3" fmla="*/ 52 h 92"/>
              <a:gd name="T4" fmla="*/ 92 w 92"/>
              <a:gd name="T5" fmla="*/ 40 h 92"/>
              <a:gd name="T6" fmla="*/ 79 w 92"/>
              <a:gd name="T7" fmla="*/ 40 h 92"/>
              <a:gd name="T8" fmla="*/ 75 w 92"/>
              <a:gd name="T9" fmla="*/ 28 h 92"/>
              <a:gd name="T10" fmla="*/ 84 w 92"/>
              <a:gd name="T11" fmla="*/ 19 h 92"/>
              <a:gd name="T12" fmla="*/ 73 w 92"/>
              <a:gd name="T13" fmla="*/ 8 h 92"/>
              <a:gd name="T14" fmla="*/ 64 w 92"/>
              <a:gd name="T15" fmla="*/ 17 h 92"/>
              <a:gd name="T16" fmla="*/ 52 w 92"/>
              <a:gd name="T17" fmla="*/ 13 h 92"/>
              <a:gd name="T18" fmla="*/ 52 w 92"/>
              <a:gd name="T19" fmla="*/ 0 h 92"/>
              <a:gd name="T20" fmla="*/ 40 w 92"/>
              <a:gd name="T21" fmla="*/ 0 h 92"/>
              <a:gd name="T22" fmla="*/ 40 w 92"/>
              <a:gd name="T23" fmla="*/ 13 h 92"/>
              <a:gd name="T24" fmla="*/ 28 w 92"/>
              <a:gd name="T25" fmla="*/ 17 h 92"/>
              <a:gd name="T26" fmla="*/ 19 w 92"/>
              <a:gd name="T27" fmla="*/ 8 h 92"/>
              <a:gd name="T28" fmla="*/ 8 w 92"/>
              <a:gd name="T29" fmla="*/ 19 h 92"/>
              <a:gd name="T30" fmla="*/ 17 w 92"/>
              <a:gd name="T31" fmla="*/ 28 h 92"/>
              <a:gd name="T32" fmla="*/ 13 w 92"/>
              <a:gd name="T33" fmla="*/ 40 h 92"/>
              <a:gd name="T34" fmla="*/ 0 w 92"/>
              <a:gd name="T35" fmla="*/ 40 h 92"/>
              <a:gd name="T36" fmla="*/ 0 w 92"/>
              <a:gd name="T37" fmla="*/ 52 h 92"/>
              <a:gd name="T38" fmla="*/ 13 w 92"/>
              <a:gd name="T39" fmla="*/ 52 h 92"/>
              <a:gd name="T40" fmla="*/ 17 w 92"/>
              <a:gd name="T41" fmla="*/ 64 h 92"/>
              <a:gd name="T42" fmla="*/ 8 w 92"/>
              <a:gd name="T43" fmla="*/ 73 h 92"/>
              <a:gd name="T44" fmla="*/ 19 w 92"/>
              <a:gd name="T45" fmla="*/ 84 h 92"/>
              <a:gd name="T46" fmla="*/ 28 w 92"/>
              <a:gd name="T47" fmla="*/ 75 h 92"/>
              <a:gd name="T48" fmla="*/ 40 w 92"/>
              <a:gd name="T49" fmla="*/ 79 h 92"/>
              <a:gd name="T50" fmla="*/ 40 w 92"/>
              <a:gd name="T51" fmla="*/ 92 h 92"/>
              <a:gd name="T52" fmla="*/ 52 w 92"/>
              <a:gd name="T53" fmla="*/ 92 h 92"/>
              <a:gd name="T54" fmla="*/ 52 w 92"/>
              <a:gd name="T55" fmla="*/ 79 h 92"/>
              <a:gd name="T56" fmla="*/ 64 w 92"/>
              <a:gd name="T57" fmla="*/ 75 h 92"/>
              <a:gd name="T58" fmla="*/ 73 w 92"/>
              <a:gd name="T59" fmla="*/ 84 h 92"/>
              <a:gd name="T60" fmla="*/ 84 w 92"/>
              <a:gd name="T61" fmla="*/ 73 h 92"/>
              <a:gd name="T62" fmla="*/ 75 w 92"/>
              <a:gd name="T63" fmla="*/ 64 h 92"/>
              <a:gd name="T64" fmla="*/ 79 w 92"/>
              <a:gd name="T65"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2" h="92">
                <a:moveTo>
                  <a:pt x="79" y="52"/>
                </a:moveTo>
                <a:cubicBezTo>
                  <a:pt x="92" y="52"/>
                  <a:pt x="92" y="52"/>
                  <a:pt x="92" y="52"/>
                </a:cubicBezTo>
                <a:cubicBezTo>
                  <a:pt x="92" y="40"/>
                  <a:pt x="92" y="40"/>
                  <a:pt x="92" y="40"/>
                </a:cubicBezTo>
                <a:cubicBezTo>
                  <a:pt x="79" y="40"/>
                  <a:pt x="79" y="40"/>
                  <a:pt x="79" y="40"/>
                </a:cubicBezTo>
                <a:cubicBezTo>
                  <a:pt x="78" y="37"/>
                  <a:pt x="77" y="31"/>
                  <a:pt x="75" y="28"/>
                </a:cubicBezTo>
                <a:cubicBezTo>
                  <a:pt x="84" y="19"/>
                  <a:pt x="84" y="19"/>
                  <a:pt x="84" y="19"/>
                </a:cubicBezTo>
                <a:cubicBezTo>
                  <a:pt x="73" y="8"/>
                  <a:pt x="73" y="8"/>
                  <a:pt x="73" y="8"/>
                </a:cubicBezTo>
                <a:cubicBezTo>
                  <a:pt x="64" y="17"/>
                  <a:pt x="64" y="17"/>
                  <a:pt x="64" y="17"/>
                </a:cubicBezTo>
                <a:cubicBezTo>
                  <a:pt x="61" y="15"/>
                  <a:pt x="55" y="14"/>
                  <a:pt x="52" y="13"/>
                </a:cubicBezTo>
                <a:cubicBezTo>
                  <a:pt x="52" y="0"/>
                  <a:pt x="52" y="0"/>
                  <a:pt x="52" y="0"/>
                </a:cubicBezTo>
                <a:cubicBezTo>
                  <a:pt x="40" y="0"/>
                  <a:pt x="40" y="0"/>
                  <a:pt x="40" y="0"/>
                </a:cubicBezTo>
                <a:cubicBezTo>
                  <a:pt x="40" y="13"/>
                  <a:pt x="40" y="13"/>
                  <a:pt x="40" y="13"/>
                </a:cubicBezTo>
                <a:cubicBezTo>
                  <a:pt x="37" y="14"/>
                  <a:pt x="31" y="15"/>
                  <a:pt x="28" y="17"/>
                </a:cubicBezTo>
                <a:cubicBezTo>
                  <a:pt x="19" y="8"/>
                  <a:pt x="19" y="8"/>
                  <a:pt x="19" y="8"/>
                </a:cubicBezTo>
                <a:cubicBezTo>
                  <a:pt x="8" y="19"/>
                  <a:pt x="8" y="19"/>
                  <a:pt x="8" y="19"/>
                </a:cubicBezTo>
                <a:cubicBezTo>
                  <a:pt x="17" y="28"/>
                  <a:pt x="17" y="28"/>
                  <a:pt x="17" y="28"/>
                </a:cubicBezTo>
                <a:cubicBezTo>
                  <a:pt x="15" y="31"/>
                  <a:pt x="14" y="37"/>
                  <a:pt x="13" y="40"/>
                </a:cubicBezTo>
                <a:cubicBezTo>
                  <a:pt x="0" y="40"/>
                  <a:pt x="0" y="40"/>
                  <a:pt x="0" y="40"/>
                </a:cubicBezTo>
                <a:cubicBezTo>
                  <a:pt x="0" y="52"/>
                  <a:pt x="0" y="52"/>
                  <a:pt x="0" y="52"/>
                </a:cubicBezTo>
                <a:cubicBezTo>
                  <a:pt x="13" y="52"/>
                  <a:pt x="13" y="52"/>
                  <a:pt x="13" y="52"/>
                </a:cubicBezTo>
                <a:cubicBezTo>
                  <a:pt x="14" y="55"/>
                  <a:pt x="15" y="61"/>
                  <a:pt x="17" y="64"/>
                </a:cubicBezTo>
                <a:cubicBezTo>
                  <a:pt x="8" y="73"/>
                  <a:pt x="8" y="73"/>
                  <a:pt x="8" y="73"/>
                </a:cubicBezTo>
                <a:cubicBezTo>
                  <a:pt x="19" y="84"/>
                  <a:pt x="19" y="84"/>
                  <a:pt x="19" y="84"/>
                </a:cubicBezTo>
                <a:cubicBezTo>
                  <a:pt x="28" y="75"/>
                  <a:pt x="28" y="75"/>
                  <a:pt x="28" y="75"/>
                </a:cubicBezTo>
                <a:cubicBezTo>
                  <a:pt x="31" y="77"/>
                  <a:pt x="37" y="78"/>
                  <a:pt x="40" y="79"/>
                </a:cubicBezTo>
                <a:cubicBezTo>
                  <a:pt x="40" y="92"/>
                  <a:pt x="40" y="92"/>
                  <a:pt x="40" y="92"/>
                </a:cubicBezTo>
                <a:cubicBezTo>
                  <a:pt x="52" y="92"/>
                  <a:pt x="52" y="92"/>
                  <a:pt x="52" y="92"/>
                </a:cubicBezTo>
                <a:cubicBezTo>
                  <a:pt x="52" y="79"/>
                  <a:pt x="52" y="79"/>
                  <a:pt x="52" y="79"/>
                </a:cubicBezTo>
                <a:cubicBezTo>
                  <a:pt x="55" y="78"/>
                  <a:pt x="61" y="77"/>
                  <a:pt x="64" y="75"/>
                </a:cubicBezTo>
                <a:cubicBezTo>
                  <a:pt x="73" y="84"/>
                  <a:pt x="73" y="84"/>
                  <a:pt x="73" y="84"/>
                </a:cubicBezTo>
                <a:cubicBezTo>
                  <a:pt x="84" y="73"/>
                  <a:pt x="84" y="73"/>
                  <a:pt x="84" y="73"/>
                </a:cubicBezTo>
                <a:cubicBezTo>
                  <a:pt x="75" y="64"/>
                  <a:pt x="75" y="64"/>
                  <a:pt x="75" y="64"/>
                </a:cubicBezTo>
                <a:cubicBezTo>
                  <a:pt x="77" y="61"/>
                  <a:pt x="78" y="55"/>
                  <a:pt x="79" y="52"/>
                </a:cubicBezTo>
                <a:close/>
              </a:path>
            </a:pathLst>
          </a:custGeom>
          <a:noFill/>
          <a:ln w="31750" cap="rnd">
            <a:solidFill>
              <a:schemeClr val="bg1">
                <a:alpha val="1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37" name="Oval 36"/>
          <p:cNvSpPr>
            <a:spLocks noChangeArrowheads="1"/>
          </p:cNvSpPr>
          <p:nvPr/>
        </p:nvSpPr>
        <p:spPr bwMode="auto">
          <a:xfrm>
            <a:off x="5809615" y="5187315"/>
            <a:ext cx="571500" cy="578485"/>
          </a:xfrm>
          <a:prstGeom prst="ellipse">
            <a:avLst/>
          </a:prstGeom>
          <a:noFill/>
          <a:ln w="31750" cap="rnd">
            <a:solidFill>
              <a:schemeClr val="bg1">
                <a:alpha val="1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grpSp>
        <p:nvGrpSpPr>
          <p:cNvPr id="38" name="Group 37"/>
          <p:cNvGrpSpPr/>
          <p:nvPr/>
        </p:nvGrpSpPr>
        <p:grpSpPr>
          <a:xfrm>
            <a:off x="1299005" y="4579979"/>
            <a:ext cx="1465992" cy="1432368"/>
            <a:chOff x="3398838" y="2540000"/>
            <a:chExt cx="346075" cy="338138"/>
          </a:xfrm>
        </p:grpSpPr>
        <p:sp>
          <p:nvSpPr>
            <p:cNvPr id="39" name="Freeform 22"/>
            <p:cNvSpPr/>
            <p:nvPr/>
          </p:nvSpPr>
          <p:spPr bwMode="auto">
            <a:xfrm>
              <a:off x="3398838" y="2622550"/>
              <a:ext cx="346075" cy="255588"/>
            </a:xfrm>
            <a:custGeom>
              <a:avLst/>
              <a:gdLst>
                <a:gd name="T0" fmla="*/ 30 w 92"/>
                <a:gd name="T1" fmla="*/ 0 h 68"/>
                <a:gd name="T2" fmla="*/ 30 w 92"/>
                <a:gd name="T3" fmla="*/ 6 h 68"/>
                <a:gd name="T4" fmla="*/ 30 w 92"/>
                <a:gd name="T5" fmla="*/ 14 h 68"/>
                <a:gd name="T6" fmla="*/ 36 w 92"/>
                <a:gd name="T7" fmla="*/ 26 h 68"/>
                <a:gd name="T8" fmla="*/ 36 w 92"/>
                <a:gd name="T9" fmla="*/ 38 h 68"/>
                <a:gd name="T10" fmla="*/ 4 w 92"/>
                <a:gd name="T11" fmla="*/ 54 h 68"/>
                <a:gd name="T12" fmla="*/ 0 w 92"/>
                <a:gd name="T13" fmla="*/ 68 h 68"/>
                <a:gd name="T14" fmla="*/ 46 w 92"/>
                <a:gd name="T15" fmla="*/ 68 h 68"/>
                <a:gd name="T16" fmla="*/ 92 w 92"/>
                <a:gd name="T17" fmla="*/ 68 h 68"/>
                <a:gd name="T18" fmla="*/ 88 w 92"/>
                <a:gd name="T19" fmla="*/ 54 h 68"/>
                <a:gd name="T20" fmla="*/ 56 w 92"/>
                <a:gd name="T21" fmla="*/ 38 h 68"/>
                <a:gd name="T22" fmla="*/ 56 w 92"/>
                <a:gd name="T23" fmla="*/ 26 h 68"/>
                <a:gd name="T24" fmla="*/ 62 w 92"/>
                <a:gd name="T25" fmla="*/ 14 h 68"/>
                <a:gd name="T26" fmla="*/ 62 w 92"/>
                <a:gd name="T27" fmla="*/ 6 h 68"/>
                <a:gd name="T28" fmla="*/ 62 w 92"/>
                <a:gd name="T29"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68">
                  <a:moveTo>
                    <a:pt x="30" y="0"/>
                  </a:moveTo>
                  <a:cubicBezTo>
                    <a:pt x="30" y="4"/>
                    <a:pt x="30" y="5"/>
                    <a:pt x="30" y="6"/>
                  </a:cubicBezTo>
                  <a:cubicBezTo>
                    <a:pt x="26" y="6"/>
                    <a:pt x="28" y="14"/>
                    <a:pt x="30" y="14"/>
                  </a:cubicBezTo>
                  <a:cubicBezTo>
                    <a:pt x="30" y="22"/>
                    <a:pt x="36" y="26"/>
                    <a:pt x="36" y="26"/>
                  </a:cubicBezTo>
                  <a:cubicBezTo>
                    <a:pt x="36" y="38"/>
                    <a:pt x="36" y="38"/>
                    <a:pt x="36" y="38"/>
                  </a:cubicBezTo>
                  <a:cubicBezTo>
                    <a:pt x="20" y="44"/>
                    <a:pt x="6" y="48"/>
                    <a:pt x="4" y="54"/>
                  </a:cubicBezTo>
                  <a:cubicBezTo>
                    <a:pt x="2" y="58"/>
                    <a:pt x="0" y="68"/>
                    <a:pt x="0" y="68"/>
                  </a:cubicBezTo>
                  <a:cubicBezTo>
                    <a:pt x="46" y="68"/>
                    <a:pt x="46" y="68"/>
                    <a:pt x="46" y="68"/>
                  </a:cubicBezTo>
                  <a:cubicBezTo>
                    <a:pt x="92" y="68"/>
                    <a:pt x="92" y="68"/>
                    <a:pt x="92" y="68"/>
                  </a:cubicBezTo>
                  <a:cubicBezTo>
                    <a:pt x="92" y="68"/>
                    <a:pt x="92" y="62"/>
                    <a:pt x="88" y="54"/>
                  </a:cubicBezTo>
                  <a:cubicBezTo>
                    <a:pt x="86" y="48"/>
                    <a:pt x="72" y="44"/>
                    <a:pt x="56" y="38"/>
                  </a:cubicBezTo>
                  <a:cubicBezTo>
                    <a:pt x="56" y="26"/>
                    <a:pt x="56" y="26"/>
                    <a:pt x="56" y="26"/>
                  </a:cubicBezTo>
                  <a:cubicBezTo>
                    <a:pt x="56" y="26"/>
                    <a:pt x="62" y="22"/>
                    <a:pt x="62" y="14"/>
                  </a:cubicBezTo>
                  <a:cubicBezTo>
                    <a:pt x="64" y="14"/>
                    <a:pt x="66" y="6"/>
                    <a:pt x="62" y="6"/>
                  </a:cubicBezTo>
                  <a:cubicBezTo>
                    <a:pt x="62" y="5"/>
                    <a:pt x="62" y="4"/>
                    <a:pt x="62" y="0"/>
                  </a:cubicBezTo>
                </a:path>
              </a:pathLst>
            </a:custGeom>
            <a:noFill/>
            <a:ln w="31750" cap="flat">
              <a:solidFill>
                <a:schemeClr val="bg1">
                  <a:alpha val="1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40" name="Line 23"/>
            <p:cNvSpPr>
              <a:spLocks noChangeShapeType="1"/>
            </p:cNvSpPr>
            <p:nvPr/>
          </p:nvSpPr>
          <p:spPr bwMode="auto">
            <a:xfrm>
              <a:off x="3473451" y="2622550"/>
              <a:ext cx="195263" cy="0"/>
            </a:xfrm>
            <a:prstGeom prst="line">
              <a:avLst/>
            </a:prstGeom>
            <a:noFill/>
            <a:ln w="31750" cap="rnd">
              <a:solidFill>
                <a:schemeClr val="bg1">
                  <a:alpha val="15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id-ID"/>
            </a:p>
          </p:txBody>
        </p:sp>
        <p:sp>
          <p:nvSpPr>
            <p:cNvPr id="41" name="Freeform 24"/>
            <p:cNvSpPr/>
            <p:nvPr/>
          </p:nvSpPr>
          <p:spPr bwMode="auto">
            <a:xfrm>
              <a:off x="3503613" y="2540000"/>
              <a:ext cx="136525" cy="82550"/>
            </a:xfrm>
            <a:custGeom>
              <a:avLst/>
              <a:gdLst>
                <a:gd name="T0" fmla="*/ 0 w 36"/>
                <a:gd name="T1" fmla="*/ 22 h 22"/>
                <a:gd name="T2" fmla="*/ 8 w 36"/>
                <a:gd name="T3" fmla="*/ 0 h 22"/>
                <a:gd name="T4" fmla="*/ 13 w 36"/>
                <a:gd name="T5" fmla="*/ 3 h 22"/>
                <a:gd name="T6" fmla="*/ 23 w 36"/>
                <a:gd name="T7" fmla="*/ 3 h 22"/>
                <a:gd name="T8" fmla="*/ 28 w 36"/>
                <a:gd name="T9" fmla="*/ 0 h 22"/>
                <a:gd name="T10" fmla="*/ 36 w 36"/>
                <a:gd name="T11" fmla="*/ 22 h 22"/>
              </a:gdLst>
              <a:ahLst/>
              <a:cxnLst>
                <a:cxn ang="0">
                  <a:pos x="T0" y="T1"/>
                </a:cxn>
                <a:cxn ang="0">
                  <a:pos x="T2" y="T3"/>
                </a:cxn>
                <a:cxn ang="0">
                  <a:pos x="T4" y="T5"/>
                </a:cxn>
                <a:cxn ang="0">
                  <a:pos x="T6" y="T7"/>
                </a:cxn>
                <a:cxn ang="0">
                  <a:pos x="T8" y="T9"/>
                </a:cxn>
                <a:cxn ang="0">
                  <a:pos x="T10" y="T11"/>
                </a:cxn>
              </a:cxnLst>
              <a:rect l="0" t="0" r="r" b="b"/>
              <a:pathLst>
                <a:path w="36" h="22">
                  <a:moveTo>
                    <a:pt x="0" y="22"/>
                  </a:moveTo>
                  <a:cubicBezTo>
                    <a:pt x="8" y="0"/>
                    <a:pt x="8" y="0"/>
                    <a:pt x="8" y="0"/>
                  </a:cubicBezTo>
                  <a:cubicBezTo>
                    <a:pt x="13" y="3"/>
                    <a:pt x="13" y="3"/>
                    <a:pt x="13" y="3"/>
                  </a:cubicBezTo>
                  <a:cubicBezTo>
                    <a:pt x="16" y="5"/>
                    <a:pt x="20" y="5"/>
                    <a:pt x="23" y="3"/>
                  </a:cubicBezTo>
                  <a:cubicBezTo>
                    <a:pt x="28" y="0"/>
                    <a:pt x="28" y="0"/>
                    <a:pt x="28" y="0"/>
                  </a:cubicBezTo>
                  <a:cubicBezTo>
                    <a:pt x="36" y="22"/>
                    <a:pt x="36" y="22"/>
                    <a:pt x="36" y="22"/>
                  </a:cubicBezTo>
                </a:path>
              </a:pathLst>
            </a:custGeom>
            <a:noFill/>
            <a:ln w="31750" cap="rnd">
              <a:solidFill>
                <a:schemeClr val="bg1">
                  <a:alpha val="1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42" name="Freeform 25"/>
            <p:cNvSpPr/>
            <p:nvPr/>
          </p:nvSpPr>
          <p:spPr bwMode="auto">
            <a:xfrm>
              <a:off x="3549651" y="2781300"/>
              <a:ext cx="44450" cy="44450"/>
            </a:xfrm>
            <a:custGeom>
              <a:avLst/>
              <a:gdLst>
                <a:gd name="T0" fmla="*/ 14 w 28"/>
                <a:gd name="T1" fmla="*/ 0 h 28"/>
                <a:gd name="T2" fmla="*/ 0 w 28"/>
                <a:gd name="T3" fmla="*/ 14 h 28"/>
                <a:gd name="T4" fmla="*/ 14 w 28"/>
                <a:gd name="T5" fmla="*/ 28 h 28"/>
                <a:gd name="T6" fmla="*/ 28 w 28"/>
                <a:gd name="T7" fmla="*/ 14 h 28"/>
                <a:gd name="T8" fmla="*/ 14 w 28"/>
                <a:gd name="T9" fmla="*/ 0 h 28"/>
              </a:gdLst>
              <a:ahLst/>
              <a:cxnLst>
                <a:cxn ang="0">
                  <a:pos x="T0" y="T1"/>
                </a:cxn>
                <a:cxn ang="0">
                  <a:pos x="T2" y="T3"/>
                </a:cxn>
                <a:cxn ang="0">
                  <a:pos x="T4" y="T5"/>
                </a:cxn>
                <a:cxn ang="0">
                  <a:pos x="T6" y="T7"/>
                </a:cxn>
                <a:cxn ang="0">
                  <a:pos x="T8" y="T9"/>
                </a:cxn>
              </a:cxnLst>
              <a:rect l="0" t="0" r="r" b="b"/>
              <a:pathLst>
                <a:path w="28" h="28">
                  <a:moveTo>
                    <a:pt x="14" y="0"/>
                  </a:moveTo>
                  <a:lnTo>
                    <a:pt x="0" y="14"/>
                  </a:lnTo>
                  <a:lnTo>
                    <a:pt x="14" y="28"/>
                  </a:lnTo>
                  <a:lnTo>
                    <a:pt x="28" y="14"/>
                  </a:lnTo>
                  <a:lnTo>
                    <a:pt x="14" y="0"/>
                  </a:lnTo>
                  <a:close/>
                </a:path>
              </a:pathLst>
            </a:custGeom>
            <a:noFill/>
            <a:ln w="31750" cap="flat">
              <a:solidFill>
                <a:schemeClr val="bg1">
                  <a:alpha val="1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43" name="Freeform 26"/>
            <p:cNvSpPr/>
            <p:nvPr/>
          </p:nvSpPr>
          <p:spPr bwMode="auto">
            <a:xfrm>
              <a:off x="3549651" y="2825750"/>
              <a:ext cx="44450" cy="52388"/>
            </a:xfrm>
            <a:custGeom>
              <a:avLst/>
              <a:gdLst>
                <a:gd name="T0" fmla="*/ 14 w 28"/>
                <a:gd name="T1" fmla="*/ 0 h 33"/>
                <a:gd name="T2" fmla="*/ 0 w 28"/>
                <a:gd name="T3" fmla="*/ 33 h 33"/>
                <a:gd name="T4" fmla="*/ 28 w 28"/>
                <a:gd name="T5" fmla="*/ 33 h 33"/>
                <a:gd name="T6" fmla="*/ 14 w 28"/>
                <a:gd name="T7" fmla="*/ 0 h 33"/>
              </a:gdLst>
              <a:ahLst/>
              <a:cxnLst>
                <a:cxn ang="0">
                  <a:pos x="T0" y="T1"/>
                </a:cxn>
                <a:cxn ang="0">
                  <a:pos x="T2" y="T3"/>
                </a:cxn>
                <a:cxn ang="0">
                  <a:pos x="T4" y="T5"/>
                </a:cxn>
                <a:cxn ang="0">
                  <a:pos x="T6" y="T7"/>
                </a:cxn>
              </a:cxnLst>
              <a:rect l="0" t="0" r="r" b="b"/>
              <a:pathLst>
                <a:path w="28" h="33">
                  <a:moveTo>
                    <a:pt x="14" y="0"/>
                  </a:moveTo>
                  <a:lnTo>
                    <a:pt x="0" y="33"/>
                  </a:lnTo>
                  <a:lnTo>
                    <a:pt x="28" y="33"/>
                  </a:lnTo>
                  <a:lnTo>
                    <a:pt x="14" y="0"/>
                  </a:lnTo>
                  <a:close/>
                </a:path>
              </a:pathLst>
            </a:custGeom>
            <a:noFill/>
            <a:ln w="31750" cap="flat">
              <a:solidFill>
                <a:schemeClr val="bg1">
                  <a:alpha val="1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44" name="Line 27"/>
            <p:cNvSpPr>
              <a:spLocks noChangeShapeType="1"/>
            </p:cNvSpPr>
            <p:nvPr/>
          </p:nvSpPr>
          <p:spPr bwMode="auto">
            <a:xfrm flipH="1" flipV="1">
              <a:off x="3503613" y="2776538"/>
              <a:ext cx="30163" cy="101600"/>
            </a:xfrm>
            <a:prstGeom prst="line">
              <a:avLst/>
            </a:prstGeom>
            <a:noFill/>
            <a:ln w="31750" cap="flat">
              <a:solidFill>
                <a:schemeClr val="bg1">
                  <a:alpha val="15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id-ID"/>
            </a:p>
          </p:txBody>
        </p:sp>
        <p:sp>
          <p:nvSpPr>
            <p:cNvPr id="45" name="Line 28"/>
            <p:cNvSpPr>
              <a:spLocks noChangeShapeType="1"/>
            </p:cNvSpPr>
            <p:nvPr/>
          </p:nvSpPr>
          <p:spPr bwMode="auto">
            <a:xfrm flipV="1">
              <a:off x="3609976" y="2776538"/>
              <a:ext cx="30163" cy="101600"/>
            </a:xfrm>
            <a:prstGeom prst="line">
              <a:avLst/>
            </a:prstGeom>
            <a:noFill/>
            <a:ln w="31750" cap="flat">
              <a:solidFill>
                <a:schemeClr val="bg1">
                  <a:alpha val="15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id-ID"/>
            </a:p>
          </p:txBody>
        </p:sp>
        <p:sp>
          <p:nvSpPr>
            <p:cNvPr id="46" name="Line 29"/>
            <p:cNvSpPr>
              <a:spLocks noChangeShapeType="1"/>
            </p:cNvSpPr>
            <p:nvPr/>
          </p:nvSpPr>
          <p:spPr bwMode="auto">
            <a:xfrm flipH="1" flipV="1">
              <a:off x="3533776" y="2765425"/>
              <a:ext cx="38100" cy="15875"/>
            </a:xfrm>
            <a:prstGeom prst="line">
              <a:avLst/>
            </a:prstGeom>
            <a:noFill/>
            <a:ln w="31750" cap="flat">
              <a:solidFill>
                <a:schemeClr val="bg1">
                  <a:alpha val="15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id-ID"/>
            </a:p>
          </p:txBody>
        </p:sp>
        <p:sp>
          <p:nvSpPr>
            <p:cNvPr id="47" name="Line 30"/>
            <p:cNvSpPr>
              <a:spLocks noChangeShapeType="1"/>
            </p:cNvSpPr>
            <p:nvPr/>
          </p:nvSpPr>
          <p:spPr bwMode="auto">
            <a:xfrm flipV="1">
              <a:off x="3571876" y="2765425"/>
              <a:ext cx="38100" cy="15875"/>
            </a:xfrm>
            <a:prstGeom prst="line">
              <a:avLst/>
            </a:prstGeom>
            <a:noFill/>
            <a:ln w="31750" cap="flat">
              <a:solidFill>
                <a:schemeClr val="bg1">
                  <a:alpha val="15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id-ID"/>
            </a:p>
          </p:txBody>
        </p:sp>
        <p:sp>
          <p:nvSpPr>
            <p:cNvPr id="48" name="Line 31"/>
            <p:cNvSpPr>
              <a:spLocks noChangeShapeType="1"/>
            </p:cNvSpPr>
            <p:nvPr/>
          </p:nvSpPr>
          <p:spPr bwMode="auto">
            <a:xfrm>
              <a:off x="3662363" y="2847975"/>
              <a:ext cx="36513" cy="0"/>
            </a:xfrm>
            <a:prstGeom prst="line">
              <a:avLst/>
            </a:prstGeom>
            <a:noFill/>
            <a:ln w="31750" cap="flat">
              <a:solidFill>
                <a:schemeClr val="bg1">
                  <a:alpha val="15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id-ID"/>
            </a:p>
          </p:txBody>
        </p:sp>
        <p:sp>
          <p:nvSpPr>
            <p:cNvPr id="49" name="Line 32"/>
            <p:cNvSpPr>
              <a:spLocks noChangeShapeType="1"/>
            </p:cNvSpPr>
            <p:nvPr/>
          </p:nvSpPr>
          <p:spPr bwMode="auto">
            <a:xfrm flipH="1">
              <a:off x="3519488" y="2781300"/>
              <a:ext cx="52388" cy="44450"/>
            </a:xfrm>
            <a:prstGeom prst="line">
              <a:avLst/>
            </a:prstGeom>
            <a:noFill/>
            <a:ln w="31750" cap="flat">
              <a:solidFill>
                <a:schemeClr val="bg1">
                  <a:alpha val="15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id-ID"/>
            </a:p>
          </p:txBody>
        </p:sp>
        <p:sp>
          <p:nvSpPr>
            <p:cNvPr id="50" name="Line 33"/>
            <p:cNvSpPr>
              <a:spLocks noChangeShapeType="1"/>
            </p:cNvSpPr>
            <p:nvPr/>
          </p:nvSpPr>
          <p:spPr bwMode="auto">
            <a:xfrm>
              <a:off x="3571876" y="2781300"/>
              <a:ext cx="52388" cy="44450"/>
            </a:xfrm>
            <a:prstGeom prst="line">
              <a:avLst/>
            </a:prstGeom>
            <a:noFill/>
            <a:ln w="31750" cap="flat">
              <a:solidFill>
                <a:schemeClr val="bg1">
                  <a:alpha val="15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id-ID"/>
            </a:p>
          </p:txBody>
        </p:sp>
      </p:grpSp>
      <p:grpSp>
        <p:nvGrpSpPr>
          <p:cNvPr id="51" name="Group 50"/>
          <p:cNvGrpSpPr/>
          <p:nvPr/>
        </p:nvGrpSpPr>
        <p:grpSpPr>
          <a:xfrm>
            <a:off x="9437091" y="4824358"/>
            <a:ext cx="1445820" cy="1465988"/>
            <a:chOff x="3705225" y="5059363"/>
            <a:chExt cx="341313" cy="346075"/>
          </a:xfrm>
        </p:grpSpPr>
        <p:sp>
          <p:nvSpPr>
            <p:cNvPr id="52" name="Freeform 267"/>
            <p:cNvSpPr/>
            <p:nvPr/>
          </p:nvSpPr>
          <p:spPr bwMode="auto">
            <a:xfrm>
              <a:off x="3705225" y="5262563"/>
              <a:ext cx="127000" cy="142875"/>
            </a:xfrm>
            <a:custGeom>
              <a:avLst/>
              <a:gdLst>
                <a:gd name="T0" fmla="*/ 35 w 80"/>
                <a:gd name="T1" fmla="*/ 0 h 90"/>
                <a:gd name="T2" fmla="*/ 0 w 80"/>
                <a:gd name="T3" fmla="*/ 61 h 90"/>
                <a:gd name="T4" fmla="*/ 35 w 80"/>
                <a:gd name="T5" fmla="*/ 54 h 90"/>
                <a:gd name="T6" fmla="*/ 49 w 80"/>
                <a:gd name="T7" fmla="*/ 90 h 90"/>
                <a:gd name="T8" fmla="*/ 80 w 80"/>
                <a:gd name="T9" fmla="*/ 38 h 90"/>
              </a:gdLst>
              <a:ahLst/>
              <a:cxnLst>
                <a:cxn ang="0">
                  <a:pos x="T0" y="T1"/>
                </a:cxn>
                <a:cxn ang="0">
                  <a:pos x="T2" y="T3"/>
                </a:cxn>
                <a:cxn ang="0">
                  <a:pos x="T4" y="T5"/>
                </a:cxn>
                <a:cxn ang="0">
                  <a:pos x="T6" y="T7"/>
                </a:cxn>
                <a:cxn ang="0">
                  <a:pos x="T8" y="T9"/>
                </a:cxn>
              </a:cxnLst>
              <a:rect l="0" t="0" r="r" b="b"/>
              <a:pathLst>
                <a:path w="80" h="90">
                  <a:moveTo>
                    <a:pt x="35" y="0"/>
                  </a:moveTo>
                  <a:lnTo>
                    <a:pt x="0" y="61"/>
                  </a:lnTo>
                  <a:lnTo>
                    <a:pt x="35" y="54"/>
                  </a:lnTo>
                  <a:lnTo>
                    <a:pt x="49" y="90"/>
                  </a:lnTo>
                  <a:lnTo>
                    <a:pt x="80" y="38"/>
                  </a:lnTo>
                </a:path>
              </a:pathLst>
            </a:custGeom>
            <a:noFill/>
            <a:ln w="31750" cap="flat">
              <a:solidFill>
                <a:schemeClr val="bg1">
                  <a:alpha val="1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53" name="Freeform 268"/>
            <p:cNvSpPr/>
            <p:nvPr/>
          </p:nvSpPr>
          <p:spPr bwMode="auto">
            <a:xfrm>
              <a:off x="3919538" y="5265738"/>
              <a:ext cx="127000" cy="139700"/>
            </a:xfrm>
            <a:custGeom>
              <a:avLst/>
              <a:gdLst>
                <a:gd name="T0" fmla="*/ 47 w 80"/>
                <a:gd name="T1" fmla="*/ 0 h 88"/>
                <a:gd name="T2" fmla="*/ 80 w 80"/>
                <a:gd name="T3" fmla="*/ 59 h 88"/>
                <a:gd name="T4" fmla="*/ 45 w 80"/>
                <a:gd name="T5" fmla="*/ 52 h 88"/>
                <a:gd name="T6" fmla="*/ 33 w 80"/>
                <a:gd name="T7" fmla="*/ 88 h 88"/>
                <a:gd name="T8" fmla="*/ 0 w 80"/>
                <a:gd name="T9" fmla="*/ 36 h 88"/>
              </a:gdLst>
              <a:ahLst/>
              <a:cxnLst>
                <a:cxn ang="0">
                  <a:pos x="T0" y="T1"/>
                </a:cxn>
                <a:cxn ang="0">
                  <a:pos x="T2" y="T3"/>
                </a:cxn>
                <a:cxn ang="0">
                  <a:pos x="T4" y="T5"/>
                </a:cxn>
                <a:cxn ang="0">
                  <a:pos x="T6" y="T7"/>
                </a:cxn>
                <a:cxn ang="0">
                  <a:pos x="T8" y="T9"/>
                </a:cxn>
              </a:cxnLst>
              <a:rect l="0" t="0" r="r" b="b"/>
              <a:pathLst>
                <a:path w="80" h="88">
                  <a:moveTo>
                    <a:pt x="47" y="0"/>
                  </a:moveTo>
                  <a:lnTo>
                    <a:pt x="80" y="59"/>
                  </a:lnTo>
                  <a:lnTo>
                    <a:pt x="45" y="52"/>
                  </a:lnTo>
                  <a:lnTo>
                    <a:pt x="33" y="88"/>
                  </a:lnTo>
                  <a:lnTo>
                    <a:pt x="0" y="36"/>
                  </a:lnTo>
                </a:path>
              </a:pathLst>
            </a:custGeom>
            <a:noFill/>
            <a:ln w="31750" cap="flat">
              <a:solidFill>
                <a:schemeClr val="bg1">
                  <a:alpha val="1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54" name="Oval 269"/>
            <p:cNvSpPr>
              <a:spLocks noChangeArrowheads="1"/>
            </p:cNvSpPr>
            <p:nvPr/>
          </p:nvSpPr>
          <p:spPr bwMode="auto">
            <a:xfrm>
              <a:off x="3741738" y="5059363"/>
              <a:ext cx="271463" cy="269875"/>
            </a:xfrm>
            <a:prstGeom prst="ellipse">
              <a:avLst/>
            </a:prstGeom>
            <a:noFill/>
            <a:ln w="31750" cap="flat">
              <a:solidFill>
                <a:schemeClr val="bg1">
                  <a:alpha val="1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55" name="Freeform 270"/>
            <p:cNvSpPr/>
            <p:nvPr/>
          </p:nvSpPr>
          <p:spPr bwMode="auto">
            <a:xfrm>
              <a:off x="3821113" y="5145088"/>
              <a:ext cx="112713" cy="98425"/>
            </a:xfrm>
            <a:custGeom>
              <a:avLst/>
              <a:gdLst>
                <a:gd name="T0" fmla="*/ 71 w 71"/>
                <a:gd name="T1" fmla="*/ 0 h 62"/>
                <a:gd name="T2" fmla="*/ 24 w 71"/>
                <a:gd name="T3" fmla="*/ 62 h 62"/>
                <a:gd name="T4" fmla="*/ 0 w 71"/>
                <a:gd name="T5" fmla="*/ 36 h 62"/>
              </a:gdLst>
              <a:ahLst/>
              <a:cxnLst>
                <a:cxn ang="0">
                  <a:pos x="T0" y="T1"/>
                </a:cxn>
                <a:cxn ang="0">
                  <a:pos x="T2" y="T3"/>
                </a:cxn>
                <a:cxn ang="0">
                  <a:pos x="T4" y="T5"/>
                </a:cxn>
              </a:cxnLst>
              <a:rect l="0" t="0" r="r" b="b"/>
              <a:pathLst>
                <a:path w="71" h="62">
                  <a:moveTo>
                    <a:pt x="71" y="0"/>
                  </a:moveTo>
                  <a:lnTo>
                    <a:pt x="24" y="62"/>
                  </a:lnTo>
                  <a:lnTo>
                    <a:pt x="0" y="36"/>
                  </a:lnTo>
                </a:path>
              </a:pathLst>
            </a:custGeom>
            <a:noFill/>
            <a:ln w="31750" cap="rnd">
              <a:solidFill>
                <a:schemeClr val="bg1">
                  <a:alpha val="1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grpSp>
      <p:sp>
        <p:nvSpPr>
          <p:cNvPr id="57" name="Slide Number Placeholder 56"/>
          <p:cNvSpPr>
            <a:spLocks noGrp="1"/>
          </p:cNvSpPr>
          <p:nvPr>
            <p:ph type="sldNum" sz="quarter" idx="12"/>
          </p:nvPr>
        </p:nvSpPr>
        <p:spPr/>
        <p:txBody>
          <a:bodyPr/>
          <a:lstStyle/>
          <a:p>
            <a:fld id="{7D1368DD-A097-4D2C-81EF-1DD897058DEE}" type="slidenum">
              <a:rPr lang="en-US" smtClean="0"/>
              <a:t>15</a:t>
            </a:fld>
            <a:endParaRPr lang="en-US" dirty="0"/>
          </a:p>
        </p:txBody>
      </p:sp>
      <p:grpSp>
        <p:nvGrpSpPr>
          <p:cNvPr id="56" name="Group 55"/>
          <p:cNvGrpSpPr/>
          <p:nvPr/>
        </p:nvGrpSpPr>
        <p:grpSpPr>
          <a:xfrm rot="5400000">
            <a:off x="9812020" y="6043295"/>
            <a:ext cx="67945" cy="693420"/>
            <a:chOff x="899886" y="2322286"/>
            <a:chExt cx="145143" cy="1485923"/>
          </a:xfrm>
        </p:grpSpPr>
        <p:sp>
          <p:nvSpPr>
            <p:cNvPr id="58" name="Oval 57"/>
            <p:cNvSpPr/>
            <p:nvPr/>
          </p:nvSpPr>
          <p:spPr>
            <a:xfrm>
              <a:off x="899886" y="2322286"/>
              <a:ext cx="145143" cy="145143"/>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p:cNvSpPr/>
            <p:nvPr/>
          </p:nvSpPr>
          <p:spPr>
            <a:xfrm>
              <a:off x="899886" y="2769213"/>
              <a:ext cx="145143" cy="145143"/>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p:cNvSpPr/>
            <p:nvPr/>
          </p:nvSpPr>
          <p:spPr>
            <a:xfrm>
              <a:off x="899886" y="3216140"/>
              <a:ext cx="145143" cy="145143"/>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p:cNvSpPr/>
            <p:nvPr/>
          </p:nvSpPr>
          <p:spPr>
            <a:xfrm>
              <a:off x="899886" y="3663066"/>
              <a:ext cx="145143" cy="145143"/>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Text Box 89"/>
          <p:cNvSpPr txBox="1"/>
          <p:nvPr/>
        </p:nvSpPr>
        <p:spPr>
          <a:xfrm rot="16200000">
            <a:off x="10868660" y="5651500"/>
            <a:ext cx="459740" cy="1476375"/>
          </a:xfrm>
          <a:prstGeom prst="rect">
            <a:avLst/>
          </a:prstGeom>
          <a:noFill/>
        </p:spPr>
        <p:txBody>
          <a:bodyPr vert="eaVert" wrap="square" rtlCol="0" anchor="t" anchorCtr="0">
            <a:spAutoFit/>
          </a:bodyPr>
          <a:lstStyle/>
          <a:p>
            <a:r>
              <a:rPr lang="en-IN" altLang="en-US" b="1"/>
              <a:t>GoNoWhere!</a:t>
            </a: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ight Triangle 8"/>
          <p:cNvSpPr/>
          <p:nvPr/>
        </p:nvSpPr>
        <p:spPr>
          <a:xfrm flipV="1">
            <a:off x="0" y="0"/>
            <a:ext cx="2685143" cy="6858000"/>
          </a:xfrm>
          <a:prstGeom prst="rtTriangle">
            <a:avLst/>
          </a:prstGeom>
          <a:gradFill>
            <a:gsLst>
              <a:gs pos="58000">
                <a:srgbClr val="47DF90"/>
              </a:gs>
              <a:gs pos="100000">
                <a:srgbClr val="47DF90"/>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66000"/>
                    </a14:imgEffect>
                  </a14:imgLayer>
                </a14:imgProps>
              </a:ext>
            </a:extLst>
          </a:blip>
          <a:srcRect/>
          <a:stretch>
            <a:fillRect/>
          </a:stretch>
        </p:blipFill>
        <p:spPr>
          <a:xfrm>
            <a:off x="0" y="0"/>
            <a:ext cx="5892800" cy="6858000"/>
          </a:xfrm>
          <a:custGeom>
            <a:avLst/>
            <a:gdLst>
              <a:gd name="connsiteX0" fmla="*/ 2655826 w 5892800"/>
              <a:gd name="connsiteY0" fmla="*/ 0 h 6858000"/>
              <a:gd name="connsiteX1" fmla="*/ 5892800 w 5892800"/>
              <a:gd name="connsiteY1" fmla="*/ 0 h 6858000"/>
              <a:gd name="connsiteX2" fmla="*/ 3236974 w 5892800"/>
              <a:gd name="connsiteY2" fmla="*/ 6858000 h 6858000"/>
              <a:gd name="connsiteX3" fmla="*/ 0 w 58928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92800" h="6858000">
                <a:moveTo>
                  <a:pt x="2655826" y="0"/>
                </a:moveTo>
                <a:lnTo>
                  <a:pt x="5892800" y="0"/>
                </a:lnTo>
                <a:lnTo>
                  <a:pt x="3236974" y="6858000"/>
                </a:lnTo>
                <a:lnTo>
                  <a:pt x="0" y="6858000"/>
                </a:lnTo>
                <a:close/>
              </a:path>
            </a:pathLst>
          </a:custGeom>
        </p:spPr>
      </p:pic>
      <p:sp>
        <p:nvSpPr>
          <p:cNvPr id="2" name="Title 1"/>
          <p:cNvSpPr>
            <a:spLocks noGrp="1"/>
          </p:cNvSpPr>
          <p:nvPr>
            <p:ph type="title"/>
          </p:nvPr>
        </p:nvSpPr>
        <p:spPr/>
        <p:txBody>
          <a:bodyPr/>
          <a:lstStyle/>
          <a:p>
            <a:r>
              <a:rPr lang="en-IN" altLang="en-US" b="1" dirty="0"/>
              <a:t>References used for GoNoWhere!</a:t>
            </a:r>
          </a:p>
        </p:txBody>
      </p:sp>
      <p:sp>
        <p:nvSpPr>
          <p:cNvPr id="6" name="Parallelogram 5"/>
          <p:cNvSpPr/>
          <p:nvPr/>
        </p:nvSpPr>
        <p:spPr>
          <a:xfrm>
            <a:off x="0" y="0"/>
            <a:ext cx="5892800" cy="6858000"/>
          </a:xfrm>
          <a:prstGeom prst="parallelogram">
            <a:avLst>
              <a:gd name="adj" fmla="val 45069"/>
            </a:avLst>
          </a:prstGeom>
          <a:solidFill>
            <a:srgbClr val="232A33">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0" y="467714"/>
            <a:ext cx="353291" cy="619869"/>
            <a:chOff x="0" y="365125"/>
            <a:chExt cx="388620" cy="825046"/>
          </a:xfrm>
        </p:grpSpPr>
        <p:sp>
          <p:nvSpPr>
            <p:cNvPr id="11" name="Right Triangle 10"/>
            <p:cNvSpPr/>
            <p:nvPr userDrawn="1"/>
          </p:nvSpPr>
          <p:spPr>
            <a:xfrm flipV="1">
              <a:off x="0" y="365125"/>
              <a:ext cx="388620" cy="825045"/>
            </a:xfrm>
            <a:prstGeom prst="rtTriangle">
              <a:avLst/>
            </a:prstGeom>
            <a:solidFill>
              <a:srgbClr val="232A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p:cNvSpPr/>
            <p:nvPr userDrawn="1"/>
          </p:nvSpPr>
          <p:spPr>
            <a:xfrm>
              <a:off x="0" y="365126"/>
              <a:ext cx="388620" cy="825045"/>
            </a:xfrm>
            <a:prstGeom prst="r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p:cNvSpPr txBox="1"/>
          <p:nvPr/>
        </p:nvSpPr>
        <p:spPr>
          <a:xfrm>
            <a:off x="5569119" y="2048960"/>
            <a:ext cx="5784850" cy="215265"/>
          </a:xfrm>
          <a:prstGeom prst="rect">
            <a:avLst/>
          </a:prstGeom>
          <a:noFill/>
        </p:spPr>
        <p:txBody>
          <a:bodyPr wrap="square" lIns="0" tIns="0" rIns="0" bIns="0" rtlCol="0" anchor="ctr">
            <a:spAutoFit/>
          </a:bodyPr>
          <a:lstStyle/>
          <a:p>
            <a:r>
              <a:rPr lang="en-IN" sz="1400" b="1" dirty="0" smtClean="0">
                <a:solidFill>
                  <a:srgbClr val="232A33"/>
                </a:solidFill>
                <a:latin typeface="Calibri" panose="020F0502020204030204" charset="0"/>
                <a:cs typeface="Calibri" panose="020F0502020204030204" charset="0"/>
              </a:rPr>
              <a:t>1</a:t>
            </a:r>
            <a:r>
              <a:rPr lang="en-US" sz="1400" b="1" dirty="0" smtClean="0">
                <a:solidFill>
                  <a:srgbClr val="232A33"/>
                </a:solidFill>
                <a:latin typeface="Calibri" panose="020F0502020204030204" charset="0"/>
                <a:cs typeface="Calibri" panose="020F0502020204030204" charset="0"/>
              </a:rPr>
              <a:t>. </a:t>
            </a:r>
            <a:r>
              <a:rPr lang="en-IN" altLang="en-US" sz="1400" b="1" dirty="0">
                <a:solidFill>
                  <a:srgbClr val="232A33"/>
                </a:solidFill>
                <a:latin typeface="Calibri" panose="020F0502020204030204" charset="0"/>
                <a:cs typeface="Calibri" panose="020F0502020204030204" charset="0"/>
              </a:rPr>
              <a:t>Amazon Home Services.</a:t>
            </a:r>
          </a:p>
        </p:txBody>
      </p:sp>
      <p:sp>
        <p:nvSpPr>
          <p:cNvPr id="14" name="TextBox 13"/>
          <p:cNvSpPr txBox="1"/>
          <p:nvPr/>
        </p:nvSpPr>
        <p:spPr>
          <a:xfrm>
            <a:off x="5181769" y="3075735"/>
            <a:ext cx="5784850" cy="215265"/>
          </a:xfrm>
          <a:prstGeom prst="rect">
            <a:avLst/>
          </a:prstGeom>
          <a:noFill/>
        </p:spPr>
        <p:txBody>
          <a:bodyPr wrap="square" lIns="0" tIns="0" rIns="0" bIns="0" rtlCol="0" anchor="ctr">
            <a:spAutoFit/>
          </a:bodyPr>
          <a:lstStyle/>
          <a:p>
            <a:r>
              <a:rPr lang="en-IN" altLang="en-US" sz="1400" b="1" dirty="0">
                <a:solidFill>
                  <a:srgbClr val="232A33"/>
                </a:solidFill>
                <a:latin typeface="Calibri" panose="020F0502020204030204" charset="0"/>
                <a:cs typeface="Calibri" panose="020F0502020204030204" charset="0"/>
              </a:rPr>
              <a:t>2. Handy Home Services.</a:t>
            </a:r>
          </a:p>
        </p:txBody>
      </p:sp>
      <p:sp>
        <p:nvSpPr>
          <p:cNvPr id="15" name="TextBox 14"/>
          <p:cNvSpPr txBox="1"/>
          <p:nvPr/>
        </p:nvSpPr>
        <p:spPr>
          <a:xfrm>
            <a:off x="4792606" y="4102420"/>
            <a:ext cx="5784850" cy="215444"/>
          </a:xfrm>
          <a:prstGeom prst="rect">
            <a:avLst/>
          </a:prstGeom>
          <a:noFill/>
        </p:spPr>
        <p:txBody>
          <a:bodyPr wrap="square" lIns="0" tIns="0" rIns="0" bIns="0" rtlCol="0" anchor="ctr">
            <a:spAutoFit/>
          </a:bodyPr>
          <a:lstStyle/>
          <a:p>
            <a:r>
              <a:rPr lang="en-IN" altLang="en-US" sz="1400" b="1" dirty="0">
                <a:solidFill>
                  <a:srgbClr val="232A33"/>
                </a:solidFill>
                <a:latin typeface="Calibri" panose="020F0502020204030204" charset="0"/>
                <a:cs typeface="Calibri" panose="020F0502020204030204" charset="0"/>
              </a:rPr>
              <a:t>3. Global Online On Demand Home Services </a:t>
            </a:r>
            <a:r>
              <a:rPr lang="en-IN" altLang="en-US" sz="1400" b="1" dirty="0" smtClean="0">
                <a:solidFill>
                  <a:srgbClr val="232A33"/>
                </a:solidFill>
                <a:latin typeface="Calibri" panose="020F0502020204030204" charset="0"/>
                <a:cs typeface="Calibri" panose="020F0502020204030204" charset="0"/>
              </a:rPr>
              <a:t>Market</a:t>
            </a:r>
            <a:endParaRPr lang="en-IN" altLang="en-US" sz="1400" b="1" dirty="0">
              <a:solidFill>
                <a:srgbClr val="232A33"/>
              </a:solidFill>
              <a:latin typeface="Calibri" panose="020F0502020204030204" charset="0"/>
              <a:cs typeface="Calibri" panose="020F0502020204030204" charset="0"/>
            </a:endParaRPr>
          </a:p>
        </p:txBody>
      </p:sp>
      <p:sp>
        <p:nvSpPr>
          <p:cNvPr id="16" name="TextBox 15"/>
          <p:cNvSpPr txBox="1"/>
          <p:nvPr/>
        </p:nvSpPr>
        <p:spPr>
          <a:xfrm>
            <a:off x="4388474" y="5129196"/>
            <a:ext cx="5784850" cy="215444"/>
          </a:xfrm>
          <a:prstGeom prst="rect">
            <a:avLst/>
          </a:prstGeom>
          <a:noFill/>
        </p:spPr>
        <p:txBody>
          <a:bodyPr wrap="square" lIns="0" tIns="0" rIns="0" bIns="0" rtlCol="0" anchor="ctr">
            <a:spAutoFit/>
          </a:bodyPr>
          <a:lstStyle/>
          <a:p>
            <a:r>
              <a:rPr lang="en-IN" altLang="en-US" sz="1400" b="1" dirty="0">
                <a:solidFill>
                  <a:srgbClr val="232A33"/>
                </a:solidFill>
                <a:latin typeface="Calibri" panose="020F0502020204030204" charset="0"/>
                <a:cs typeface="Calibri" panose="020F0502020204030204" charset="0"/>
              </a:rPr>
              <a:t>4</a:t>
            </a:r>
            <a:r>
              <a:rPr lang="en-US" sz="1400" b="1" dirty="0">
                <a:solidFill>
                  <a:srgbClr val="232A33"/>
                </a:solidFill>
                <a:latin typeface="Calibri" panose="020F0502020204030204" charset="0"/>
                <a:cs typeface="Calibri" panose="020F0502020204030204" charset="0"/>
              </a:rPr>
              <a:t>. Online home </a:t>
            </a:r>
            <a:r>
              <a:rPr lang="en-US" sz="1400" b="1" dirty="0" smtClean="0">
                <a:solidFill>
                  <a:srgbClr val="232A33"/>
                </a:solidFill>
                <a:latin typeface="Calibri" panose="020F0502020204030204" charset="0"/>
                <a:cs typeface="Calibri" panose="020F0502020204030204" charset="0"/>
              </a:rPr>
              <a:t>services</a:t>
            </a:r>
            <a:endParaRPr lang="en-US" sz="1400" b="1" dirty="0">
              <a:solidFill>
                <a:srgbClr val="232A33"/>
              </a:solidFill>
              <a:latin typeface="Calibri" panose="020F0502020204030204" charset="0"/>
              <a:cs typeface="Calibri" panose="020F0502020204030204" charset="0"/>
            </a:endParaRPr>
          </a:p>
        </p:txBody>
      </p:sp>
      <p:sp>
        <p:nvSpPr>
          <p:cNvPr id="3" name="Rounded Rectangle 2"/>
          <p:cNvSpPr/>
          <p:nvPr/>
        </p:nvSpPr>
        <p:spPr>
          <a:xfrm>
            <a:off x="4926233" y="2047221"/>
            <a:ext cx="263707" cy="263707"/>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4545233" y="3073994"/>
            <a:ext cx="263707" cy="263707"/>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ounded Rectangle 18"/>
          <p:cNvSpPr/>
          <p:nvPr/>
        </p:nvSpPr>
        <p:spPr>
          <a:xfrm>
            <a:off x="4130670" y="4100768"/>
            <a:ext cx="263707" cy="263707"/>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3732892" y="5127542"/>
            <a:ext cx="263707" cy="263707"/>
          </a:xfrm>
          <a:prstGeom prst="round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p:cNvSpPr/>
          <p:nvPr/>
        </p:nvSpPr>
        <p:spPr>
          <a:xfrm>
            <a:off x="4969821" y="1965755"/>
            <a:ext cx="263707" cy="263707"/>
          </a:xfrm>
          <a:prstGeom prst="roundRect">
            <a:avLst/>
          </a:prstGeom>
          <a:noFill/>
          <a:ln w="6350">
            <a:solidFill>
              <a:srgbClr val="232A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4588821" y="2992528"/>
            <a:ext cx="263707" cy="263707"/>
          </a:xfrm>
          <a:prstGeom prst="roundRect">
            <a:avLst/>
          </a:prstGeom>
          <a:noFill/>
          <a:ln w="6350">
            <a:solidFill>
              <a:srgbClr val="232A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4174258" y="4019302"/>
            <a:ext cx="263707" cy="263707"/>
          </a:xfrm>
          <a:prstGeom prst="roundRect">
            <a:avLst/>
          </a:prstGeom>
          <a:noFill/>
          <a:ln w="6350">
            <a:solidFill>
              <a:srgbClr val="232A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p:cNvSpPr/>
          <p:nvPr/>
        </p:nvSpPr>
        <p:spPr>
          <a:xfrm>
            <a:off x="3776480" y="5046076"/>
            <a:ext cx="263707" cy="263707"/>
          </a:xfrm>
          <a:prstGeom prst="roundRect">
            <a:avLst/>
          </a:prstGeom>
          <a:noFill/>
          <a:ln w="6350">
            <a:solidFill>
              <a:srgbClr val="232A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p:cNvCxnSpPr/>
          <p:nvPr/>
        </p:nvCxnSpPr>
        <p:spPr>
          <a:xfrm>
            <a:off x="5569119" y="2669980"/>
            <a:ext cx="5785745" cy="0"/>
          </a:xfrm>
          <a:prstGeom prst="line">
            <a:avLst/>
          </a:prstGeom>
          <a:ln>
            <a:solidFill>
              <a:srgbClr val="47DF9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5181769" y="3696755"/>
            <a:ext cx="5785745" cy="0"/>
          </a:xfrm>
          <a:prstGeom prst="line">
            <a:avLst/>
          </a:prstGeom>
          <a:ln>
            <a:solidFill>
              <a:srgbClr val="47DF9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4792606" y="4723530"/>
            <a:ext cx="5785745" cy="0"/>
          </a:xfrm>
          <a:prstGeom prst="line">
            <a:avLst/>
          </a:prstGeom>
          <a:ln>
            <a:solidFill>
              <a:srgbClr val="47DF90"/>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4388474" y="5750305"/>
            <a:ext cx="5785745" cy="0"/>
          </a:xfrm>
          <a:prstGeom prst="line">
            <a:avLst/>
          </a:prstGeom>
          <a:ln>
            <a:solidFill>
              <a:srgbClr val="47DF90"/>
            </a:solidFill>
          </a:ln>
        </p:spPr>
        <p:style>
          <a:lnRef idx="1">
            <a:schemeClr val="accent1"/>
          </a:lnRef>
          <a:fillRef idx="0">
            <a:schemeClr val="accent1"/>
          </a:fillRef>
          <a:effectRef idx="0">
            <a:schemeClr val="accent1"/>
          </a:effectRef>
          <a:fontRef idx="minor">
            <a:schemeClr val="tx1"/>
          </a:fontRef>
        </p:style>
      </p:cxnSp>
      <p:sp>
        <p:nvSpPr>
          <p:cNvPr id="30" name="Slide Number Placeholder 29"/>
          <p:cNvSpPr>
            <a:spLocks noGrp="1"/>
          </p:cNvSpPr>
          <p:nvPr>
            <p:ph type="sldNum" sz="quarter" idx="12"/>
          </p:nvPr>
        </p:nvSpPr>
        <p:spPr/>
        <p:txBody>
          <a:bodyPr/>
          <a:lstStyle/>
          <a:p>
            <a:fld id="{7D1368DD-A097-4D2C-81EF-1DD897058DEE}" type="slidenum">
              <a:rPr lang="en-US" smtClean="0"/>
              <a:t>16</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Freeform 40"/>
          <p:cNvSpPr/>
          <p:nvPr/>
        </p:nvSpPr>
        <p:spPr>
          <a:xfrm>
            <a:off x="6677098" y="3581400"/>
            <a:ext cx="5514902" cy="3276600"/>
          </a:xfrm>
          <a:custGeom>
            <a:avLst/>
            <a:gdLst>
              <a:gd name="connsiteX0" fmla="*/ 3439637 w 5514902"/>
              <a:gd name="connsiteY0" fmla="*/ 0 h 3276600"/>
              <a:gd name="connsiteX1" fmla="*/ 5514902 w 5514902"/>
              <a:gd name="connsiteY1" fmla="*/ 1976899 h 3276600"/>
              <a:gd name="connsiteX2" fmla="*/ 5514902 w 5514902"/>
              <a:gd name="connsiteY2" fmla="*/ 3276600 h 3276600"/>
              <a:gd name="connsiteX3" fmla="*/ 0 w 5514902"/>
              <a:gd name="connsiteY3" fmla="*/ 3276600 h 3276600"/>
            </a:gdLst>
            <a:ahLst/>
            <a:cxnLst>
              <a:cxn ang="0">
                <a:pos x="connsiteX0" y="connsiteY0"/>
              </a:cxn>
              <a:cxn ang="0">
                <a:pos x="connsiteX1" y="connsiteY1"/>
              </a:cxn>
              <a:cxn ang="0">
                <a:pos x="connsiteX2" y="connsiteY2"/>
              </a:cxn>
              <a:cxn ang="0">
                <a:pos x="connsiteX3" y="connsiteY3"/>
              </a:cxn>
            </a:cxnLst>
            <a:rect l="l" t="t" r="r" b="b"/>
            <a:pathLst>
              <a:path w="5514902" h="3276600">
                <a:moveTo>
                  <a:pt x="3439637" y="0"/>
                </a:moveTo>
                <a:lnTo>
                  <a:pt x="5514902" y="1976899"/>
                </a:lnTo>
                <a:lnTo>
                  <a:pt x="5514902" y="3276600"/>
                </a:lnTo>
                <a:lnTo>
                  <a:pt x="0" y="3276600"/>
                </a:lnTo>
                <a:close/>
              </a:path>
            </a:pathLst>
          </a:cu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p:cNvPicPr>
            <a:picLocks noChangeAspect="1"/>
          </p:cNvPicPr>
          <p:nvPr/>
        </p:nvPicPr>
        <p:blipFill>
          <a:blip r:embed="rId3" cstate="screen">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a:ext>
            </a:extLst>
          </a:blip>
          <a:srcRect/>
          <a:stretch>
            <a:fillRect/>
          </a:stretch>
        </p:blipFill>
        <p:spPr>
          <a:xfrm>
            <a:off x="3164868" y="0"/>
            <a:ext cx="8842711" cy="6852498"/>
          </a:xfrm>
          <a:custGeom>
            <a:avLst/>
            <a:gdLst>
              <a:gd name="connsiteX0" fmla="*/ 3197855 w 8842711"/>
              <a:gd name="connsiteY0" fmla="*/ 0 h 6852498"/>
              <a:gd name="connsiteX1" fmla="*/ 8842711 w 8842711"/>
              <a:gd name="connsiteY1" fmla="*/ 0 h 6852498"/>
              <a:gd name="connsiteX2" fmla="*/ 5644856 w 8842711"/>
              <a:gd name="connsiteY2" fmla="*/ 6852498 h 6852498"/>
              <a:gd name="connsiteX3" fmla="*/ 0 w 8842711"/>
              <a:gd name="connsiteY3" fmla="*/ 6852498 h 6852498"/>
            </a:gdLst>
            <a:ahLst/>
            <a:cxnLst>
              <a:cxn ang="0">
                <a:pos x="connsiteX0" y="connsiteY0"/>
              </a:cxn>
              <a:cxn ang="0">
                <a:pos x="connsiteX1" y="connsiteY1"/>
              </a:cxn>
              <a:cxn ang="0">
                <a:pos x="connsiteX2" y="connsiteY2"/>
              </a:cxn>
              <a:cxn ang="0">
                <a:pos x="connsiteX3" y="connsiteY3"/>
              </a:cxn>
            </a:cxnLst>
            <a:rect l="l" t="t" r="r" b="b"/>
            <a:pathLst>
              <a:path w="8842711" h="6852498">
                <a:moveTo>
                  <a:pt x="3197855" y="0"/>
                </a:moveTo>
                <a:lnTo>
                  <a:pt x="8842711" y="0"/>
                </a:lnTo>
                <a:lnTo>
                  <a:pt x="5644856" y="6852498"/>
                </a:lnTo>
                <a:lnTo>
                  <a:pt x="0" y="6852498"/>
                </a:lnTo>
                <a:close/>
              </a:path>
            </a:pathLst>
          </a:custGeom>
        </p:spPr>
      </p:pic>
      <p:sp>
        <p:nvSpPr>
          <p:cNvPr id="34" name="Parallelogram 33"/>
          <p:cNvSpPr/>
          <p:nvPr/>
        </p:nvSpPr>
        <p:spPr>
          <a:xfrm>
            <a:off x="3162300" y="0"/>
            <a:ext cx="8845279" cy="6858000"/>
          </a:xfrm>
          <a:prstGeom prst="parallelogram">
            <a:avLst>
              <a:gd name="adj" fmla="val 46667"/>
            </a:avLst>
          </a:prstGeom>
          <a:solidFill>
            <a:srgbClr val="232A33">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reeform 42"/>
          <p:cNvSpPr/>
          <p:nvPr/>
        </p:nvSpPr>
        <p:spPr>
          <a:xfrm rot="16200000">
            <a:off x="7310556" y="1485686"/>
            <a:ext cx="6800962" cy="2961928"/>
          </a:xfrm>
          <a:custGeom>
            <a:avLst/>
            <a:gdLst>
              <a:gd name="connsiteX0" fmla="*/ 6800962 w 6800962"/>
              <a:gd name="connsiteY0" fmla="*/ 2961928 h 2961928"/>
              <a:gd name="connsiteX1" fmla="*/ 0 w 6800962"/>
              <a:gd name="connsiteY1" fmla="*/ 2961928 h 2961928"/>
              <a:gd name="connsiteX2" fmla="*/ 3400481 w 6800962"/>
              <a:gd name="connsiteY2" fmla="*/ 0 h 2961928"/>
            </a:gdLst>
            <a:ahLst/>
            <a:cxnLst>
              <a:cxn ang="0">
                <a:pos x="connsiteX0" y="connsiteY0"/>
              </a:cxn>
              <a:cxn ang="0">
                <a:pos x="connsiteX1" y="connsiteY1"/>
              </a:cxn>
              <a:cxn ang="0">
                <a:pos x="connsiteX2" y="connsiteY2"/>
              </a:cxn>
            </a:cxnLst>
            <a:rect l="l" t="t" r="r" b="b"/>
            <a:pathLst>
              <a:path w="6800962" h="2961928">
                <a:moveTo>
                  <a:pt x="6800962" y="2961928"/>
                </a:moveTo>
                <a:lnTo>
                  <a:pt x="0" y="2961928"/>
                </a:lnTo>
                <a:lnTo>
                  <a:pt x="3400481" y="0"/>
                </a:lnTo>
                <a:close/>
              </a:path>
            </a:pathLst>
          </a:cu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426339" y="1609686"/>
            <a:ext cx="5047617" cy="2954655"/>
          </a:xfrm>
          <a:prstGeom prst="rect">
            <a:avLst/>
          </a:prstGeom>
          <a:noFill/>
        </p:spPr>
        <p:txBody>
          <a:bodyPr wrap="square" lIns="0" tIns="0" rIns="0" bIns="0" rtlCol="0">
            <a:spAutoFit/>
          </a:bodyPr>
          <a:lstStyle/>
          <a:p>
            <a:pPr algn="r"/>
            <a:r>
              <a:rPr lang="en-US" sz="9600" b="1" dirty="0">
                <a:solidFill>
                  <a:srgbClr val="47DF90"/>
                </a:solidFill>
                <a:latin typeface="Century Gothic" panose="020B0502020202020204" pitchFamily="34" charset="0"/>
              </a:rPr>
              <a:t>THANK </a:t>
            </a:r>
          </a:p>
          <a:p>
            <a:pPr algn="r"/>
            <a:r>
              <a:rPr lang="en-US" sz="9600" b="1" dirty="0">
                <a:solidFill>
                  <a:srgbClr val="47DF90"/>
                </a:solidFill>
                <a:latin typeface="Century Gothic" panose="020B0502020202020204" pitchFamily="34" charset="0"/>
              </a:rPr>
              <a:t>YOU</a:t>
            </a:r>
          </a:p>
        </p:txBody>
      </p:sp>
      <p:cxnSp>
        <p:nvCxnSpPr>
          <p:cNvPr id="39" name="Straight Connector 38"/>
          <p:cNvCxnSpPr/>
          <p:nvPr/>
        </p:nvCxnSpPr>
        <p:spPr>
          <a:xfrm>
            <a:off x="0" y="3124200"/>
            <a:ext cx="4356100" cy="0"/>
          </a:xfrm>
          <a:prstGeom prst="line">
            <a:avLst/>
          </a:prstGeom>
          <a:ln w="25400">
            <a:solidFill>
              <a:srgbClr val="47DF90"/>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356100" y="4410671"/>
            <a:ext cx="4949825" cy="307340"/>
          </a:xfrm>
          <a:prstGeom prst="rect">
            <a:avLst/>
          </a:prstGeom>
          <a:noFill/>
        </p:spPr>
        <p:txBody>
          <a:bodyPr wrap="square" lIns="0" tIns="0" rIns="0" bIns="0" rtlCol="0" anchor="ctr">
            <a:spAutoFit/>
          </a:bodyPr>
          <a:lstStyle/>
          <a:p>
            <a:pPr algn="l"/>
            <a:r>
              <a:rPr lang="en-IN" altLang="en-US" sz="2000" b="1" dirty="0" smtClean="0">
                <a:solidFill>
                  <a:srgbClr val="47DF90"/>
                </a:solidFill>
              </a:rPr>
              <a:t>Any Questions ?</a:t>
            </a:r>
            <a:endParaRPr lang="en-IN" altLang="en-US" sz="2000" b="1" dirty="0">
              <a:solidFill>
                <a:srgbClr val="47DF90"/>
              </a:solidFill>
            </a:endParaRPr>
          </a:p>
        </p:txBody>
      </p:sp>
      <p:pic>
        <p:nvPicPr>
          <p:cNvPr id="29" name="Picture 28"/>
          <p:cNvPicPr>
            <a:picLocks noChangeAspect="1"/>
          </p:cNvPicPr>
          <p:nvPr/>
        </p:nvPicPr>
        <p:blipFill>
          <a:blip r:embed="rId5"/>
          <a:srcRect l="44314" t="44940" r="32405" b="19177"/>
          <a:stretch>
            <a:fillRect/>
          </a:stretch>
        </p:blipFill>
        <p:spPr>
          <a:xfrm>
            <a:off x="1687131" y="1730364"/>
            <a:ext cx="1369123" cy="1186474"/>
          </a:xfrm>
          <a:prstGeom prst="rect">
            <a:avLst/>
          </a:prstGeom>
        </p:spPr>
      </p:pic>
    </p:spTree>
    <p:extLst>
      <p:ext uri="{BB962C8B-B14F-4D97-AF65-F5344CB8AC3E}">
        <p14:creationId xmlns:p14="http://schemas.microsoft.com/office/powerpoint/2010/main" val="1166919989"/>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ight Triangle 8"/>
          <p:cNvSpPr/>
          <p:nvPr/>
        </p:nvSpPr>
        <p:spPr>
          <a:xfrm flipV="1">
            <a:off x="0" y="0"/>
            <a:ext cx="2685143" cy="6858000"/>
          </a:xfrm>
          <a:prstGeom prst="rtTriangle">
            <a:avLst/>
          </a:prstGeom>
          <a:gradFill>
            <a:gsLst>
              <a:gs pos="100000">
                <a:srgbClr val="47DF90"/>
              </a:gs>
              <a:gs pos="100000">
                <a:srgbClr val="401A5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p:cNvPicPr>
            <a:picLocks noGrp="1" noChangeAspect="1"/>
          </p:cNvPicPr>
          <p:nvPr>
            <p:ph idx="1"/>
          </p:nvPr>
        </p:nvPicPr>
        <p:blipFill rotWithShape="1">
          <a:blip r:embed="rId3" cstate="screen">
            <a:extLst>
              <a:ext uri="{BEBA8EAE-BF5A-486C-A8C5-ECC9F3942E4B}">
                <a14:imgProps xmlns:a14="http://schemas.microsoft.com/office/drawing/2010/main">
                  <a14:imgLayer r:embed="rId4">
                    <a14:imgEffect>
                      <a14:saturation sat="66000"/>
                    </a14:imgEffect>
                  </a14:imgLayer>
                </a14:imgProps>
              </a:ext>
            </a:extLst>
          </a:blip>
          <a:srcRect/>
          <a:stretch>
            <a:fillRect/>
          </a:stretch>
        </p:blipFill>
        <p:spPr>
          <a:xfrm>
            <a:off x="0" y="-1270"/>
            <a:ext cx="5895340" cy="6859270"/>
          </a:xfrm>
          <a:custGeom>
            <a:avLst/>
            <a:gdLst>
              <a:gd name="connsiteX0" fmla="*/ 2655826 w 5892800"/>
              <a:gd name="connsiteY0" fmla="*/ 0 h 6858000"/>
              <a:gd name="connsiteX1" fmla="*/ 5892800 w 5892800"/>
              <a:gd name="connsiteY1" fmla="*/ 0 h 6858000"/>
              <a:gd name="connsiteX2" fmla="*/ 3236974 w 5892800"/>
              <a:gd name="connsiteY2" fmla="*/ 6858000 h 6858000"/>
              <a:gd name="connsiteX3" fmla="*/ 0 w 58928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92800" h="6858000">
                <a:moveTo>
                  <a:pt x="2655826" y="0"/>
                </a:moveTo>
                <a:lnTo>
                  <a:pt x="5892800" y="0"/>
                </a:lnTo>
                <a:lnTo>
                  <a:pt x="3236974" y="6858000"/>
                </a:lnTo>
                <a:lnTo>
                  <a:pt x="0" y="6858000"/>
                </a:lnTo>
                <a:close/>
              </a:path>
            </a:pathLst>
          </a:custGeom>
        </p:spPr>
      </p:pic>
      <p:sp>
        <p:nvSpPr>
          <p:cNvPr id="6" name="Parallelogram 5"/>
          <p:cNvSpPr/>
          <p:nvPr/>
        </p:nvSpPr>
        <p:spPr>
          <a:xfrm>
            <a:off x="0" y="0"/>
            <a:ext cx="5892800" cy="6858000"/>
          </a:xfrm>
          <a:prstGeom prst="parallelogram">
            <a:avLst>
              <a:gd name="adj" fmla="val 45069"/>
            </a:avLst>
          </a:prstGeom>
          <a:solidFill>
            <a:srgbClr val="232A33">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20"/>
          <p:cNvSpPr>
            <a:spLocks noGrp="1"/>
          </p:cNvSpPr>
          <p:nvPr>
            <p:ph type="title"/>
          </p:nvPr>
        </p:nvSpPr>
        <p:spPr>
          <a:xfrm>
            <a:off x="1504315" y="496570"/>
            <a:ext cx="4391025" cy="1325880"/>
          </a:xfrm>
        </p:spPr>
        <p:txBody>
          <a:bodyPr lIns="0" tIns="0" rIns="0" bIns="0">
            <a:normAutofit/>
          </a:bodyPr>
          <a:lstStyle/>
          <a:p>
            <a:r>
              <a:rPr lang="en-IN" altLang="en-US" b="1" dirty="0"/>
              <a:t>Group Members</a:t>
            </a:r>
          </a:p>
        </p:txBody>
      </p:sp>
      <p:sp>
        <p:nvSpPr>
          <p:cNvPr id="96" name="Slide Number Placeholder 95"/>
          <p:cNvSpPr>
            <a:spLocks noGrp="1"/>
          </p:cNvSpPr>
          <p:nvPr>
            <p:ph type="sldNum" sz="quarter" idx="12"/>
          </p:nvPr>
        </p:nvSpPr>
        <p:spPr/>
        <p:txBody>
          <a:bodyPr/>
          <a:lstStyle/>
          <a:p>
            <a:fld id="{8573674D-E360-4269-9951-352EBD1DE471}" type="slidenum">
              <a:rPr lang="en-US" smtClean="0"/>
              <a:t>2</a:t>
            </a:fld>
            <a:endParaRPr lang="en-US" dirty="0"/>
          </a:p>
        </p:txBody>
      </p:sp>
      <p:pic>
        <p:nvPicPr>
          <p:cNvPr id="1026" name="Picture 2" descr="Image result for team 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60790" y="4667885"/>
            <a:ext cx="2871470" cy="1664970"/>
          </a:xfrm>
          <a:prstGeom prst="rect">
            <a:avLst/>
          </a:prstGeom>
          <a:noFill/>
          <a:extLst>
            <a:ext uri="{909E8E84-426E-40DD-AFC4-6F175D3DCCD1}">
              <a14:hiddenFill xmlns:a14="http://schemas.microsoft.com/office/drawing/2010/main">
                <a:solidFill>
                  <a:srgbClr val="FFFFFF"/>
                </a:solidFill>
              </a14:hiddenFill>
            </a:ext>
          </a:extLst>
        </p:spPr>
      </p:pic>
      <p:sp>
        <p:nvSpPr>
          <p:cNvPr id="81" name="Google Shape;81;p14"/>
          <p:cNvSpPr txBox="1">
            <a:spLocks noGrp="1"/>
          </p:cNvSpPr>
          <p:nvPr>
            <p:ph type="subTitle" idx="4294967295"/>
          </p:nvPr>
        </p:nvSpPr>
        <p:spPr>
          <a:xfrm>
            <a:off x="4866640" y="2463165"/>
            <a:ext cx="6593700" cy="1930500"/>
          </a:xfrm>
          <a:prstGeom prst="rect">
            <a:avLst/>
          </a:prstGeom>
        </p:spPr>
        <p:txBody>
          <a:bodyPr spcFirstLastPara="1" wrap="square" lIns="91425" tIns="91425" rIns="91425" bIns="91425" anchor="t" anchorCtr="0">
            <a:noAutofit/>
          </a:bodyPr>
          <a:lstStyle/>
          <a:p>
            <a:pPr marL="285750" indent="-285750">
              <a:buClr>
                <a:schemeClr val="dk1"/>
              </a:buClr>
              <a:buSzPts val="1100"/>
            </a:pPr>
            <a:r>
              <a:rPr lang="en-GB" dirty="0" smtClean="0"/>
              <a:t>Lakshmikanth Mhetre</a:t>
            </a:r>
          </a:p>
          <a:p>
            <a:pPr marL="285750" indent="-285750">
              <a:buClr>
                <a:schemeClr val="dk1"/>
              </a:buClr>
              <a:buSzPts val="1100"/>
            </a:pPr>
            <a:r>
              <a:rPr lang="en-US" dirty="0" err="1" smtClean="0"/>
              <a:t>Prathamesh</a:t>
            </a:r>
            <a:r>
              <a:rPr lang="en-US" dirty="0" smtClean="0"/>
              <a:t> </a:t>
            </a:r>
            <a:r>
              <a:rPr lang="en-US" dirty="0" err="1" smtClean="0"/>
              <a:t>Bhamanage</a:t>
            </a:r>
            <a:endParaRPr lang="en-US" dirty="0" smtClean="0"/>
          </a:p>
          <a:p>
            <a:pPr marL="285750" indent="-285750">
              <a:buClr>
                <a:schemeClr val="dk1"/>
              </a:buClr>
              <a:buSzPts val="1100"/>
            </a:pPr>
            <a:r>
              <a:rPr lang="en-US" dirty="0" err="1" smtClean="0"/>
              <a:t>Arihant</a:t>
            </a:r>
            <a:r>
              <a:rPr lang="en-US" dirty="0" smtClean="0"/>
              <a:t> </a:t>
            </a:r>
            <a:r>
              <a:rPr lang="en-US" dirty="0" err="1" smtClean="0"/>
              <a:t>Kote</a:t>
            </a:r>
            <a:endParaRPr lang="en-US" dirty="0" smtClean="0"/>
          </a:p>
          <a:p>
            <a:pPr marL="285750" indent="-285750">
              <a:buClr>
                <a:schemeClr val="dk1"/>
              </a:buClr>
              <a:buSzPts val="1100"/>
            </a:pPr>
            <a:r>
              <a:rPr lang="en-IN" altLang="en-US" dirty="0" smtClean="0"/>
              <a:t>Abhiraj Chavan</a:t>
            </a:r>
            <a:endParaRPr lang="en-US" dirty="0" smtClean="0"/>
          </a:p>
          <a:p>
            <a:pPr marL="285750" indent="-285750">
              <a:buClr>
                <a:schemeClr val="dk1"/>
              </a:buClr>
              <a:buSzPts val="1100"/>
            </a:pPr>
            <a:endParaRPr dirty="0"/>
          </a:p>
        </p:txBody>
      </p:sp>
      <p:grpSp>
        <p:nvGrpSpPr>
          <p:cNvPr id="7" name="Group 6"/>
          <p:cNvGrpSpPr/>
          <p:nvPr/>
        </p:nvGrpSpPr>
        <p:grpSpPr>
          <a:xfrm>
            <a:off x="554355" y="621030"/>
            <a:ext cx="791845" cy="780415"/>
            <a:chOff x="3398838" y="2540000"/>
            <a:chExt cx="346075" cy="338138"/>
          </a:xfrm>
        </p:grpSpPr>
        <p:sp>
          <p:nvSpPr>
            <p:cNvPr id="10" name="Freeform 22"/>
            <p:cNvSpPr/>
            <p:nvPr/>
          </p:nvSpPr>
          <p:spPr bwMode="auto">
            <a:xfrm>
              <a:off x="3398838" y="2622550"/>
              <a:ext cx="346075" cy="255588"/>
            </a:xfrm>
            <a:custGeom>
              <a:avLst/>
              <a:gdLst>
                <a:gd name="T0" fmla="*/ 30 w 92"/>
                <a:gd name="T1" fmla="*/ 0 h 68"/>
                <a:gd name="T2" fmla="*/ 30 w 92"/>
                <a:gd name="T3" fmla="*/ 6 h 68"/>
                <a:gd name="T4" fmla="*/ 30 w 92"/>
                <a:gd name="T5" fmla="*/ 14 h 68"/>
                <a:gd name="T6" fmla="*/ 36 w 92"/>
                <a:gd name="T7" fmla="*/ 26 h 68"/>
                <a:gd name="T8" fmla="*/ 36 w 92"/>
                <a:gd name="T9" fmla="*/ 38 h 68"/>
                <a:gd name="T10" fmla="*/ 4 w 92"/>
                <a:gd name="T11" fmla="*/ 54 h 68"/>
                <a:gd name="T12" fmla="*/ 0 w 92"/>
                <a:gd name="T13" fmla="*/ 68 h 68"/>
                <a:gd name="T14" fmla="*/ 46 w 92"/>
                <a:gd name="T15" fmla="*/ 68 h 68"/>
                <a:gd name="T16" fmla="*/ 92 w 92"/>
                <a:gd name="T17" fmla="*/ 68 h 68"/>
                <a:gd name="T18" fmla="*/ 88 w 92"/>
                <a:gd name="T19" fmla="*/ 54 h 68"/>
                <a:gd name="T20" fmla="*/ 56 w 92"/>
                <a:gd name="T21" fmla="*/ 38 h 68"/>
                <a:gd name="T22" fmla="*/ 56 w 92"/>
                <a:gd name="T23" fmla="*/ 26 h 68"/>
                <a:gd name="T24" fmla="*/ 62 w 92"/>
                <a:gd name="T25" fmla="*/ 14 h 68"/>
                <a:gd name="T26" fmla="*/ 62 w 92"/>
                <a:gd name="T27" fmla="*/ 6 h 68"/>
                <a:gd name="T28" fmla="*/ 62 w 92"/>
                <a:gd name="T29"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68">
                  <a:moveTo>
                    <a:pt x="30" y="0"/>
                  </a:moveTo>
                  <a:cubicBezTo>
                    <a:pt x="30" y="4"/>
                    <a:pt x="30" y="5"/>
                    <a:pt x="30" y="6"/>
                  </a:cubicBezTo>
                  <a:cubicBezTo>
                    <a:pt x="26" y="6"/>
                    <a:pt x="28" y="14"/>
                    <a:pt x="30" y="14"/>
                  </a:cubicBezTo>
                  <a:cubicBezTo>
                    <a:pt x="30" y="22"/>
                    <a:pt x="36" y="26"/>
                    <a:pt x="36" y="26"/>
                  </a:cubicBezTo>
                  <a:cubicBezTo>
                    <a:pt x="36" y="38"/>
                    <a:pt x="36" y="38"/>
                    <a:pt x="36" y="38"/>
                  </a:cubicBezTo>
                  <a:cubicBezTo>
                    <a:pt x="20" y="44"/>
                    <a:pt x="6" y="48"/>
                    <a:pt x="4" y="54"/>
                  </a:cubicBezTo>
                  <a:cubicBezTo>
                    <a:pt x="2" y="58"/>
                    <a:pt x="0" y="68"/>
                    <a:pt x="0" y="68"/>
                  </a:cubicBezTo>
                  <a:cubicBezTo>
                    <a:pt x="46" y="68"/>
                    <a:pt x="46" y="68"/>
                    <a:pt x="46" y="68"/>
                  </a:cubicBezTo>
                  <a:cubicBezTo>
                    <a:pt x="92" y="68"/>
                    <a:pt x="92" y="68"/>
                    <a:pt x="92" y="68"/>
                  </a:cubicBezTo>
                  <a:cubicBezTo>
                    <a:pt x="92" y="68"/>
                    <a:pt x="92" y="62"/>
                    <a:pt x="88" y="54"/>
                  </a:cubicBezTo>
                  <a:cubicBezTo>
                    <a:pt x="86" y="48"/>
                    <a:pt x="72" y="44"/>
                    <a:pt x="56" y="38"/>
                  </a:cubicBezTo>
                  <a:cubicBezTo>
                    <a:pt x="56" y="26"/>
                    <a:pt x="56" y="26"/>
                    <a:pt x="56" y="26"/>
                  </a:cubicBezTo>
                  <a:cubicBezTo>
                    <a:pt x="56" y="26"/>
                    <a:pt x="62" y="22"/>
                    <a:pt x="62" y="14"/>
                  </a:cubicBezTo>
                  <a:cubicBezTo>
                    <a:pt x="64" y="14"/>
                    <a:pt x="66" y="6"/>
                    <a:pt x="62" y="6"/>
                  </a:cubicBezTo>
                  <a:cubicBezTo>
                    <a:pt x="62" y="5"/>
                    <a:pt x="62" y="4"/>
                    <a:pt x="62" y="0"/>
                  </a:cubicBezTo>
                </a:path>
              </a:pathLst>
            </a:custGeom>
            <a:noFill/>
            <a:ln w="12700" cap="flat">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11" name="Line 23"/>
            <p:cNvSpPr>
              <a:spLocks noChangeShapeType="1"/>
            </p:cNvSpPr>
            <p:nvPr/>
          </p:nvSpPr>
          <p:spPr bwMode="auto">
            <a:xfrm>
              <a:off x="3473451" y="2622550"/>
              <a:ext cx="195263" cy="0"/>
            </a:xfrm>
            <a:prstGeom prst="line">
              <a:avLst/>
            </a:prstGeom>
            <a:noFill/>
            <a:ln w="12700" cap="rnd">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id-ID"/>
            </a:p>
          </p:txBody>
        </p:sp>
        <p:sp>
          <p:nvSpPr>
            <p:cNvPr id="13" name="Freeform 24"/>
            <p:cNvSpPr/>
            <p:nvPr/>
          </p:nvSpPr>
          <p:spPr bwMode="auto">
            <a:xfrm>
              <a:off x="3503613" y="2540000"/>
              <a:ext cx="136525" cy="82550"/>
            </a:xfrm>
            <a:custGeom>
              <a:avLst/>
              <a:gdLst>
                <a:gd name="T0" fmla="*/ 0 w 36"/>
                <a:gd name="T1" fmla="*/ 22 h 22"/>
                <a:gd name="T2" fmla="*/ 8 w 36"/>
                <a:gd name="T3" fmla="*/ 0 h 22"/>
                <a:gd name="T4" fmla="*/ 13 w 36"/>
                <a:gd name="T5" fmla="*/ 3 h 22"/>
                <a:gd name="T6" fmla="*/ 23 w 36"/>
                <a:gd name="T7" fmla="*/ 3 h 22"/>
                <a:gd name="T8" fmla="*/ 28 w 36"/>
                <a:gd name="T9" fmla="*/ 0 h 22"/>
                <a:gd name="T10" fmla="*/ 36 w 36"/>
                <a:gd name="T11" fmla="*/ 22 h 22"/>
              </a:gdLst>
              <a:ahLst/>
              <a:cxnLst>
                <a:cxn ang="0">
                  <a:pos x="T0" y="T1"/>
                </a:cxn>
                <a:cxn ang="0">
                  <a:pos x="T2" y="T3"/>
                </a:cxn>
                <a:cxn ang="0">
                  <a:pos x="T4" y="T5"/>
                </a:cxn>
                <a:cxn ang="0">
                  <a:pos x="T6" y="T7"/>
                </a:cxn>
                <a:cxn ang="0">
                  <a:pos x="T8" y="T9"/>
                </a:cxn>
                <a:cxn ang="0">
                  <a:pos x="T10" y="T11"/>
                </a:cxn>
              </a:cxnLst>
              <a:rect l="0" t="0" r="r" b="b"/>
              <a:pathLst>
                <a:path w="36" h="22">
                  <a:moveTo>
                    <a:pt x="0" y="22"/>
                  </a:moveTo>
                  <a:cubicBezTo>
                    <a:pt x="8" y="0"/>
                    <a:pt x="8" y="0"/>
                    <a:pt x="8" y="0"/>
                  </a:cubicBezTo>
                  <a:cubicBezTo>
                    <a:pt x="13" y="3"/>
                    <a:pt x="13" y="3"/>
                    <a:pt x="13" y="3"/>
                  </a:cubicBezTo>
                  <a:cubicBezTo>
                    <a:pt x="16" y="5"/>
                    <a:pt x="20" y="5"/>
                    <a:pt x="23" y="3"/>
                  </a:cubicBezTo>
                  <a:cubicBezTo>
                    <a:pt x="28" y="0"/>
                    <a:pt x="28" y="0"/>
                    <a:pt x="28" y="0"/>
                  </a:cubicBezTo>
                  <a:cubicBezTo>
                    <a:pt x="36" y="22"/>
                    <a:pt x="36" y="22"/>
                    <a:pt x="36" y="22"/>
                  </a:cubicBezTo>
                </a:path>
              </a:pathLst>
            </a:cu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14" name="Freeform 25"/>
            <p:cNvSpPr/>
            <p:nvPr/>
          </p:nvSpPr>
          <p:spPr bwMode="auto">
            <a:xfrm>
              <a:off x="3549651" y="2781300"/>
              <a:ext cx="44450" cy="44450"/>
            </a:xfrm>
            <a:custGeom>
              <a:avLst/>
              <a:gdLst>
                <a:gd name="T0" fmla="*/ 14 w 28"/>
                <a:gd name="T1" fmla="*/ 0 h 28"/>
                <a:gd name="T2" fmla="*/ 0 w 28"/>
                <a:gd name="T3" fmla="*/ 14 h 28"/>
                <a:gd name="T4" fmla="*/ 14 w 28"/>
                <a:gd name="T5" fmla="*/ 28 h 28"/>
                <a:gd name="T6" fmla="*/ 28 w 28"/>
                <a:gd name="T7" fmla="*/ 14 h 28"/>
                <a:gd name="T8" fmla="*/ 14 w 28"/>
                <a:gd name="T9" fmla="*/ 0 h 28"/>
              </a:gdLst>
              <a:ahLst/>
              <a:cxnLst>
                <a:cxn ang="0">
                  <a:pos x="T0" y="T1"/>
                </a:cxn>
                <a:cxn ang="0">
                  <a:pos x="T2" y="T3"/>
                </a:cxn>
                <a:cxn ang="0">
                  <a:pos x="T4" y="T5"/>
                </a:cxn>
                <a:cxn ang="0">
                  <a:pos x="T6" y="T7"/>
                </a:cxn>
                <a:cxn ang="0">
                  <a:pos x="T8" y="T9"/>
                </a:cxn>
              </a:cxnLst>
              <a:rect l="0" t="0" r="r" b="b"/>
              <a:pathLst>
                <a:path w="28" h="28">
                  <a:moveTo>
                    <a:pt x="14" y="0"/>
                  </a:moveTo>
                  <a:lnTo>
                    <a:pt x="0" y="14"/>
                  </a:lnTo>
                  <a:lnTo>
                    <a:pt x="14" y="28"/>
                  </a:lnTo>
                  <a:lnTo>
                    <a:pt x="28" y="14"/>
                  </a:lnTo>
                  <a:lnTo>
                    <a:pt x="14" y="0"/>
                  </a:lnTo>
                  <a:close/>
                </a:path>
              </a:pathLst>
            </a:custGeom>
            <a:noFill/>
            <a:ln w="12700" cap="flat">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15" name="Freeform 26"/>
            <p:cNvSpPr/>
            <p:nvPr/>
          </p:nvSpPr>
          <p:spPr bwMode="auto">
            <a:xfrm>
              <a:off x="3549651" y="2825750"/>
              <a:ext cx="44450" cy="52388"/>
            </a:xfrm>
            <a:custGeom>
              <a:avLst/>
              <a:gdLst>
                <a:gd name="T0" fmla="*/ 14 w 28"/>
                <a:gd name="T1" fmla="*/ 0 h 33"/>
                <a:gd name="T2" fmla="*/ 0 w 28"/>
                <a:gd name="T3" fmla="*/ 33 h 33"/>
                <a:gd name="T4" fmla="*/ 28 w 28"/>
                <a:gd name="T5" fmla="*/ 33 h 33"/>
                <a:gd name="T6" fmla="*/ 14 w 28"/>
                <a:gd name="T7" fmla="*/ 0 h 33"/>
              </a:gdLst>
              <a:ahLst/>
              <a:cxnLst>
                <a:cxn ang="0">
                  <a:pos x="T0" y="T1"/>
                </a:cxn>
                <a:cxn ang="0">
                  <a:pos x="T2" y="T3"/>
                </a:cxn>
                <a:cxn ang="0">
                  <a:pos x="T4" y="T5"/>
                </a:cxn>
                <a:cxn ang="0">
                  <a:pos x="T6" y="T7"/>
                </a:cxn>
              </a:cxnLst>
              <a:rect l="0" t="0" r="r" b="b"/>
              <a:pathLst>
                <a:path w="28" h="33">
                  <a:moveTo>
                    <a:pt x="14" y="0"/>
                  </a:moveTo>
                  <a:lnTo>
                    <a:pt x="0" y="33"/>
                  </a:lnTo>
                  <a:lnTo>
                    <a:pt x="28" y="33"/>
                  </a:lnTo>
                  <a:lnTo>
                    <a:pt x="14" y="0"/>
                  </a:lnTo>
                  <a:close/>
                </a:path>
              </a:pathLst>
            </a:custGeom>
            <a:noFill/>
            <a:ln w="12700" cap="flat">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16" name="Line 27"/>
            <p:cNvSpPr>
              <a:spLocks noChangeShapeType="1"/>
            </p:cNvSpPr>
            <p:nvPr/>
          </p:nvSpPr>
          <p:spPr bwMode="auto">
            <a:xfrm flipH="1" flipV="1">
              <a:off x="3503613" y="2776538"/>
              <a:ext cx="30163" cy="101600"/>
            </a:xfrm>
            <a:prstGeom prst="line">
              <a:avLst/>
            </a:prstGeom>
            <a:noFill/>
            <a:ln w="12700" cap="flat">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id-ID"/>
            </a:p>
          </p:txBody>
        </p:sp>
        <p:sp>
          <p:nvSpPr>
            <p:cNvPr id="18" name="Line 28"/>
            <p:cNvSpPr>
              <a:spLocks noChangeShapeType="1"/>
            </p:cNvSpPr>
            <p:nvPr/>
          </p:nvSpPr>
          <p:spPr bwMode="auto">
            <a:xfrm flipV="1">
              <a:off x="3609976" y="2776538"/>
              <a:ext cx="30163" cy="101600"/>
            </a:xfrm>
            <a:prstGeom prst="line">
              <a:avLst/>
            </a:prstGeom>
            <a:noFill/>
            <a:ln w="12700" cap="flat">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id-ID"/>
            </a:p>
          </p:txBody>
        </p:sp>
        <p:sp>
          <p:nvSpPr>
            <p:cNvPr id="22" name="Line 29"/>
            <p:cNvSpPr>
              <a:spLocks noChangeShapeType="1"/>
            </p:cNvSpPr>
            <p:nvPr/>
          </p:nvSpPr>
          <p:spPr bwMode="auto">
            <a:xfrm flipH="1" flipV="1">
              <a:off x="3533776" y="2765425"/>
              <a:ext cx="38100" cy="15875"/>
            </a:xfrm>
            <a:prstGeom prst="line">
              <a:avLst/>
            </a:prstGeom>
            <a:noFill/>
            <a:ln w="12700" cap="flat">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id-ID"/>
            </a:p>
          </p:txBody>
        </p:sp>
        <p:sp>
          <p:nvSpPr>
            <p:cNvPr id="24" name="Line 30"/>
            <p:cNvSpPr>
              <a:spLocks noChangeShapeType="1"/>
            </p:cNvSpPr>
            <p:nvPr/>
          </p:nvSpPr>
          <p:spPr bwMode="auto">
            <a:xfrm flipV="1">
              <a:off x="3571876" y="2765425"/>
              <a:ext cx="38100" cy="15875"/>
            </a:xfrm>
            <a:prstGeom prst="line">
              <a:avLst/>
            </a:prstGeom>
            <a:noFill/>
            <a:ln w="12700" cap="flat">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id-ID"/>
            </a:p>
          </p:txBody>
        </p:sp>
        <p:sp>
          <p:nvSpPr>
            <p:cNvPr id="25" name="Line 31"/>
            <p:cNvSpPr>
              <a:spLocks noChangeShapeType="1"/>
            </p:cNvSpPr>
            <p:nvPr/>
          </p:nvSpPr>
          <p:spPr bwMode="auto">
            <a:xfrm>
              <a:off x="3662363" y="2847975"/>
              <a:ext cx="36513" cy="0"/>
            </a:xfrm>
            <a:prstGeom prst="line">
              <a:avLst/>
            </a:prstGeom>
            <a:noFill/>
            <a:ln w="12700" cap="flat">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id-ID"/>
            </a:p>
          </p:txBody>
        </p:sp>
        <p:sp>
          <p:nvSpPr>
            <p:cNvPr id="27" name="Line 32"/>
            <p:cNvSpPr>
              <a:spLocks noChangeShapeType="1"/>
            </p:cNvSpPr>
            <p:nvPr/>
          </p:nvSpPr>
          <p:spPr bwMode="auto">
            <a:xfrm flipH="1">
              <a:off x="3519488" y="2781300"/>
              <a:ext cx="52388" cy="44450"/>
            </a:xfrm>
            <a:prstGeom prst="line">
              <a:avLst/>
            </a:prstGeom>
            <a:noFill/>
            <a:ln w="12700" cap="flat">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id-ID"/>
            </a:p>
          </p:txBody>
        </p:sp>
        <p:sp>
          <p:nvSpPr>
            <p:cNvPr id="28" name="Line 33"/>
            <p:cNvSpPr>
              <a:spLocks noChangeShapeType="1"/>
            </p:cNvSpPr>
            <p:nvPr/>
          </p:nvSpPr>
          <p:spPr bwMode="auto">
            <a:xfrm>
              <a:off x="3571876" y="2781300"/>
              <a:ext cx="52388" cy="44450"/>
            </a:xfrm>
            <a:prstGeom prst="line">
              <a:avLst/>
            </a:prstGeom>
            <a:noFill/>
            <a:ln w="12700" cap="flat">
              <a:solidFill>
                <a:schemeClr val="bg1"/>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id-ID"/>
            </a:p>
          </p:txBody>
        </p:sp>
      </p:grpSp>
      <p:grpSp>
        <p:nvGrpSpPr>
          <p:cNvPr id="85" name="Group 84"/>
          <p:cNvGrpSpPr/>
          <p:nvPr/>
        </p:nvGrpSpPr>
        <p:grpSpPr>
          <a:xfrm>
            <a:off x="11315700" y="4050665"/>
            <a:ext cx="67945" cy="693420"/>
            <a:chOff x="899886" y="2322286"/>
            <a:chExt cx="145143" cy="1485923"/>
          </a:xfrm>
        </p:grpSpPr>
        <p:sp>
          <p:nvSpPr>
            <p:cNvPr id="86" name="Oval 85"/>
            <p:cNvSpPr/>
            <p:nvPr/>
          </p:nvSpPr>
          <p:spPr>
            <a:xfrm>
              <a:off x="899886" y="2322286"/>
              <a:ext cx="145143" cy="145143"/>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899886" y="2769213"/>
              <a:ext cx="145143" cy="145143"/>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899886" y="3216140"/>
              <a:ext cx="145143" cy="145143"/>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899886" y="3663066"/>
              <a:ext cx="145143" cy="145143"/>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0" name="Text Box 89"/>
          <p:cNvSpPr txBox="1"/>
          <p:nvPr/>
        </p:nvSpPr>
        <p:spPr>
          <a:xfrm rot="10800000">
            <a:off x="11119485" y="2574290"/>
            <a:ext cx="459740" cy="1476375"/>
          </a:xfrm>
          <a:prstGeom prst="rect">
            <a:avLst/>
          </a:prstGeom>
          <a:noFill/>
        </p:spPr>
        <p:txBody>
          <a:bodyPr vert="eaVert" wrap="square" rtlCol="0" anchor="t" anchorCtr="0">
            <a:spAutoFit/>
          </a:bodyPr>
          <a:lstStyle/>
          <a:p>
            <a:r>
              <a:rPr lang="en-IN" altLang="en-US" b="1"/>
              <a:t>GoNoWhere!</a:t>
            </a:r>
          </a:p>
        </p:txBody>
      </p:sp>
      <p:pic>
        <p:nvPicPr>
          <p:cNvPr id="91" name="Picture 90"/>
          <p:cNvPicPr>
            <a:picLocks noChangeAspect="1"/>
          </p:cNvPicPr>
          <p:nvPr/>
        </p:nvPicPr>
        <p:blipFill>
          <a:blip r:embed="rId6"/>
          <a:srcRect l="44314" t="44940" r="32405" b="19177"/>
          <a:stretch>
            <a:fillRect/>
          </a:stretch>
        </p:blipFill>
        <p:spPr>
          <a:xfrm>
            <a:off x="10099040" y="168275"/>
            <a:ext cx="1756410" cy="15220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299443" y="2731377"/>
            <a:ext cx="5767614" cy="3845076"/>
          </a:xfrm>
          <a:prstGeom prst="rect">
            <a:avLst/>
          </a:prstGeom>
        </p:spPr>
      </p:pic>
      <p:sp>
        <p:nvSpPr>
          <p:cNvPr id="22" name="Rectangle 21"/>
          <p:cNvSpPr/>
          <p:nvPr/>
        </p:nvSpPr>
        <p:spPr>
          <a:xfrm>
            <a:off x="5291733" y="2731377"/>
            <a:ext cx="5775324" cy="3845076"/>
          </a:xfrm>
          <a:prstGeom prst="rect">
            <a:avLst/>
          </a:prstGeom>
          <a:solidFill>
            <a:srgbClr val="232A33">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nip Single Corner Rectangle 6"/>
          <p:cNvSpPr/>
          <p:nvPr/>
        </p:nvSpPr>
        <p:spPr>
          <a:xfrm flipV="1">
            <a:off x="740411" y="1578610"/>
            <a:ext cx="6352540" cy="3508545"/>
          </a:xfrm>
          <a:prstGeom prst="snip1Rect">
            <a:avLst>
              <a:gd name="adj" fmla="val 13789"/>
            </a:avLst>
          </a:prstGeom>
          <a:solidFill>
            <a:srgbClr val="47DF90">
              <a:alpha val="9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882650" y="519430"/>
            <a:ext cx="10471150" cy="676910"/>
          </a:xfrm>
          <a:prstGeom prst="rect">
            <a:avLst/>
          </a:prstGeom>
          <a:noFill/>
        </p:spPr>
        <p:txBody>
          <a:bodyPr wrap="square" lIns="0" tIns="0" rIns="0" bIns="0" rtlCol="0">
            <a:spAutoFit/>
          </a:bodyPr>
          <a:lstStyle/>
          <a:p>
            <a:r>
              <a:rPr lang="en-IN" altLang="en-US" sz="4400" b="1" dirty="0">
                <a:solidFill>
                  <a:srgbClr val="232A33"/>
                </a:solidFill>
                <a:latin typeface="Calibri" panose="020F0502020204030204" charset="0"/>
                <a:cs typeface="Calibri" panose="020F0502020204030204" charset="0"/>
              </a:rPr>
              <a:t>Introduction to GoNowhere!</a:t>
            </a:r>
          </a:p>
        </p:txBody>
      </p:sp>
      <p:sp>
        <p:nvSpPr>
          <p:cNvPr id="9" name="TextBox 8"/>
          <p:cNvSpPr txBox="1"/>
          <p:nvPr/>
        </p:nvSpPr>
        <p:spPr>
          <a:xfrm>
            <a:off x="1163320" y="2069465"/>
            <a:ext cx="5929630" cy="2584450"/>
          </a:xfrm>
          <a:prstGeom prst="rect">
            <a:avLst/>
          </a:prstGeom>
          <a:noFill/>
        </p:spPr>
        <p:txBody>
          <a:bodyPr wrap="square" rtlCol="0">
            <a:spAutoFit/>
          </a:bodyPr>
          <a:lstStyle/>
          <a:p>
            <a:r>
              <a:rPr lang="en-IN" altLang="en-US" i="1" dirty="0">
                <a:solidFill>
                  <a:schemeClr val="tx1"/>
                </a:solidFill>
              </a:rPr>
              <a:t>The project is based on providing all the home based services that is needed. Many services will be provided that is needed in a home such as laundry, shifting, painting, electrician, plumber, tutoring etc. The project is useful to get work and to get work done.</a:t>
            </a:r>
          </a:p>
          <a:p>
            <a:endParaRPr lang="en-IN" altLang="en-US" i="1" dirty="0">
              <a:solidFill>
                <a:schemeClr val="tx1"/>
              </a:solidFill>
            </a:endParaRPr>
          </a:p>
          <a:p>
            <a:r>
              <a:rPr lang="en-IN" altLang="en-US" i="1" dirty="0">
                <a:solidFill>
                  <a:schemeClr val="tx1"/>
                </a:solidFill>
              </a:rPr>
              <a:t>There will be specifically two type of user:-</a:t>
            </a:r>
          </a:p>
          <a:p>
            <a:r>
              <a:rPr lang="en-IN" altLang="en-US" i="1" dirty="0">
                <a:solidFill>
                  <a:schemeClr val="tx1"/>
                </a:solidFill>
              </a:rPr>
              <a:t>1. People who provide services </a:t>
            </a:r>
            <a:r>
              <a:rPr lang="en-IN" altLang="en-US" i="1" dirty="0" smtClean="0">
                <a:solidFill>
                  <a:schemeClr val="tx1"/>
                </a:solidFill>
              </a:rPr>
              <a:t>(</a:t>
            </a:r>
            <a:r>
              <a:rPr lang="en-IN" altLang="en-US" i="1" dirty="0" smtClean="0"/>
              <a:t>Employee</a:t>
            </a:r>
            <a:r>
              <a:rPr lang="en-IN" altLang="en-US" i="1" dirty="0" smtClean="0">
                <a:solidFill>
                  <a:schemeClr val="tx1"/>
                </a:solidFill>
              </a:rPr>
              <a:t>)</a:t>
            </a:r>
            <a:endParaRPr lang="en-IN" altLang="en-US" i="1" dirty="0">
              <a:solidFill>
                <a:schemeClr val="tx1"/>
              </a:solidFill>
            </a:endParaRPr>
          </a:p>
          <a:p>
            <a:r>
              <a:rPr lang="en-IN" altLang="en-US" i="1" dirty="0">
                <a:solidFill>
                  <a:schemeClr val="tx1"/>
                </a:solidFill>
              </a:rPr>
              <a:t>2. People who use services (Client)</a:t>
            </a:r>
          </a:p>
        </p:txBody>
      </p:sp>
      <p:cxnSp>
        <p:nvCxnSpPr>
          <p:cNvPr id="11" name="Straight Connector 10"/>
          <p:cNvCxnSpPr/>
          <p:nvPr/>
        </p:nvCxnSpPr>
        <p:spPr>
          <a:xfrm flipV="1">
            <a:off x="740410" y="1381760"/>
            <a:ext cx="7633970" cy="3810"/>
          </a:xfrm>
          <a:prstGeom prst="line">
            <a:avLst/>
          </a:prstGeom>
          <a:ln>
            <a:solidFill>
              <a:srgbClr val="47DF90"/>
            </a:solidFill>
          </a:ln>
        </p:spPr>
        <p:style>
          <a:lnRef idx="1">
            <a:schemeClr val="accent1"/>
          </a:lnRef>
          <a:fillRef idx="0">
            <a:schemeClr val="accent1"/>
          </a:fillRef>
          <a:effectRef idx="0">
            <a:schemeClr val="accent1"/>
          </a:effectRef>
          <a:fontRef idx="minor">
            <a:schemeClr val="tx1"/>
          </a:fontRef>
        </p:style>
      </p:cxnSp>
      <p:sp>
        <p:nvSpPr>
          <p:cNvPr id="19" name="Slide Number Placeholder 18"/>
          <p:cNvSpPr>
            <a:spLocks noGrp="1"/>
          </p:cNvSpPr>
          <p:nvPr>
            <p:ph type="sldNum" sz="quarter" idx="12"/>
          </p:nvPr>
        </p:nvSpPr>
        <p:spPr/>
        <p:txBody>
          <a:bodyPr/>
          <a:lstStyle/>
          <a:p>
            <a:fld id="{7D1368DD-A097-4D2C-81EF-1DD897058DEE}" type="slidenum">
              <a:rPr lang="en-US" smtClean="0"/>
              <a:t>3</a:t>
            </a:fld>
            <a:endParaRPr lang="en-US" dirty="0"/>
          </a:p>
        </p:txBody>
      </p:sp>
      <p:grpSp>
        <p:nvGrpSpPr>
          <p:cNvPr id="20" name="Group 19"/>
          <p:cNvGrpSpPr/>
          <p:nvPr/>
        </p:nvGrpSpPr>
        <p:grpSpPr>
          <a:xfrm>
            <a:off x="11167745" y="5347970"/>
            <a:ext cx="67945" cy="693420"/>
            <a:chOff x="899886" y="2322286"/>
            <a:chExt cx="145143" cy="1485923"/>
          </a:xfrm>
        </p:grpSpPr>
        <p:sp>
          <p:nvSpPr>
            <p:cNvPr id="16" name="Oval 15"/>
            <p:cNvSpPr/>
            <p:nvPr/>
          </p:nvSpPr>
          <p:spPr>
            <a:xfrm>
              <a:off x="899886" y="2322286"/>
              <a:ext cx="145143" cy="145143"/>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899886" y="2769213"/>
              <a:ext cx="145143" cy="145143"/>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p:cNvSpPr/>
            <p:nvPr/>
          </p:nvSpPr>
          <p:spPr>
            <a:xfrm>
              <a:off x="899886" y="3216140"/>
              <a:ext cx="145143" cy="145143"/>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899886" y="3663066"/>
              <a:ext cx="145143" cy="145143"/>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 Box 12"/>
          <p:cNvSpPr txBox="1"/>
          <p:nvPr/>
        </p:nvSpPr>
        <p:spPr>
          <a:xfrm rot="10800000">
            <a:off x="10971530" y="3871595"/>
            <a:ext cx="459740" cy="1476375"/>
          </a:xfrm>
          <a:prstGeom prst="rect">
            <a:avLst/>
          </a:prstGeom>
          <a:noFill/>
        </p:spPr>
        <p:txBody>
          <a:bodyPr vert="eaVert" wrap="square" rtlCol="0" anchor="t" anchorCtr="0">
            <a:spAutoFit/>
          </a:bodyPr>
          <a:lstStyle/>
          <a:p>
            <a:r>
              <a:rPr lang="en-IN" altLang="en-US" b="1"/>
              <a:t>GoNoWhere!</a:t>
            </a:r>
          </a:p>
        </p:txBody>
      </p:sp>
      <p:pic>
        <p:nvPicPr>
          <p:cNvPr id="15" name="Picture 14"/>
          <p:cNvPicPr>
            <a:picLocks noChangeAspect="1"/>
          </p:cNvPicPr>
          <p:nvPr/>
        </p:nvPicPr>
        <p:blipFill>
          <a:blip r:embed="rId4"/>
          <a:srcRect l="44314" t="44940" r="32405" b="19177"/>
          <a:stretch>
            <a:fillRect/>
          </a:stretch>
        </p:blipFill>
        <p:spPr>
          <a:xfrm>
            <a:off x="10099040" y="168275"/>
            <a:ext cx="1756410" cy="15220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eform 8"/>
          <p:cNvSpPr/>
          <p:nvPr/>
        </p:nvSpPr>
        <p:spPr>
          <a:xfrm>
            <a:off x="5062855" y="3244215"/>
            <a:ext cx="4443730" cy="3613785"/>
          </a:xfrm>
          <a:custGeom>
            <a:avLst/>
            <a:gdLst>
              <a:gd name="connsiteX0" fmla="*/ 3942325 w 6560393"/>
              <a:gd name="connsiteY0" fmla="*/ 0 h 3121449"/>
              <a:gd name="connsiteX1" fmla="*/ 6560393 w 6560393"/>
              <a:gd name="connsiteY1" fmla="*/ 2072930 h 3121449"/>
              <a:gd name="connsiteX2" fmla="*/ 6560393 w 6560393"/>
              <a:gd name="connsiteY2" fmla="*/ 3121449 h 3121449"/>
              <a:gd name="connsiteX3" fmla="*/ 0 w 6560393"/>
              <a:gd name="connsiteY3" fmla="*/ 3121449 h 3121449"/>
            </a:gdLst>
            <a:ahLst/>
            <a:cxnLst>
              <a:cxn ang="0">
                <a:pos x="connsiteX0" y="connsiteY0"/>
              </a:cxn>
              <a:cxn ang="0">
                <a:pos x="connsiteX1" y="connsiteY1"/>
              </a:cxn>
              <a:cxn ang="0">
                <a:pos x="connsiteX2" y="connsiteY2"/>
              </a:cxn>
              <a:cxn ang="0">
                <a:pos x="connsiteX3" y="connsiteY3"/>
              </a:cxn>
            </a:cxnLst>
            <a:rect l="l" t="t" r="r" b="b"/>
            <a:pathLst>
              <a:path w="6560393" h="3121449">
                <a:moveTo>
                  <a:pt x="3942325" y="0"/>
                </a:moveTo>
                <a:lnTo>
                  <a:pt x="6560393" y="2072930"/>
                </a:lnTo>
                <a:lnTo>
                  <a:pt x="6560393" y="3121449"/>
                </a:lnTo>
                <a:lnTo>
                  <a:pt x="0" y="3121449"/>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5086" y="365126"/>
            <a:ext cx="5329464" cy="825045"/>
          </a:xfrm>
        </p:spPr>
        <p:txBody>
          <a:bodyPr lIns="0" tIns="0" rIns="0" bIns="0" anchor="ctr">
            <a:noAutofit/>
          </a:bodyPr>
          <a:lstStyle/>
          <a:p>
            <a:r>
              <a:rPr lang="en-IN" altLang="en-US" dirty="0"/>
              <a:t>Why GoNoWhere!</a:t>
            </a:r>
          </a:p>
        </p:txBody>
      </p:sp>
      <p:pic>
        <p:nvPicPr>
          <p:cNvPr id="7" name="Picture 6"/>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66000"/>
                    </a14:imgEffect>
                  </a14:imgLayer>
                </a14:imgProps>
              </a:ext>
            </a:extLst>
          </a:blip>
          <a:srcRect/>
          <a:stretch>
            <a:fillRect/>
          </a:stretch>
        </p:blipFill>
        <p:spPr>
          <a:xfrm>
            <a:off x="6299202" y="2"/>
            <a:ext cx="5892799" cy="6857999"/>
          </a:xfrm>
          <a:custGeom>
            <a:avLst/>
            <a:gdLst>
              <a:gd name="connsiteX0" fmla="*/ 0 w 5892799"/>
              <a:gd name="connsiteY0" fmla="*/ 0 h 6857999"/>
              <a:gd name="connsiteX1" fmla="*/ 3236973 w 5892799"/>
              <a:gd name="connsiteY1" fmla="*/ 0 h 6857999"/>
              <a:gd name="connsiteX2" fmla="*/ 5892799 w 5892799"/>
              <a:gd name="connsiteY2" fmla="*/ 6857999 h 6857999"/>
              <a:gd name="connsiteX3" fmla="*/ 2655825 w 5892799"/>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5892799" h="6857999">
                <a:moveTo>
                  <a:pt x="0" y="0"/>
                </a:moveTo>
                <a:lnTo>
                  <a:pt x="3236973" y="0"/>
                </a:lnTo>
                <a:lnTo>
                  <a:pt x="5892799" y="6857999"/>
                </a:lnTo>
                <a:lnTo>
                  <a:pt x="2655825" y="6857999"/>
                </a:lnTo>
                <a:close/>
              </a:path>
            </a:pathLst>
          </a:custGeom>
        </p:spPr>
      </p:pic>
      <p:sp>
        <p:nvSpPr>
          <p:cNvPr id="6" name="Parallelogram 5"/>
          <p:cNvSpPr/>
          <p:nvPr/>
        </p:nvSpPr>
        <p:spPr>
          <a:xfrm flipH="1">
            <a:off x="6299201" y="0"/>
            <a:ext cx="5892800" cy="6858000"/>
          </a:xfrm>
          <a:prstGeom prst="parallelogram">
            <a:avLst>
              <a:gd name="adj" fmla="val 45069"/>
            </a:avLst>
          </a:prstGeom>
          <a:solidFill>
            <a:srgbClr val="232A33">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Triangle 7"/>
          <p:cNvSpPr/>
          <p:nvPr/>
        </p:nvSpPr>
        <p:spPr>
          <a:xfrm flipH="1" flipV="1">
            <a:off x="9506857" y="0"/>
            <a:ext cx="2685143" cy="6858000"/>
          </a:xfrm>
          <a:prstGeom prst="rtTriangle">
            <a:avLst/>
          </a:prstGeom>
          <a:gradFill>
            <a:gsLst>
              <a:gs pos="100000">
                <a:srgbClr val="4BE092"/>
              </a:gs>
              <a:gs pos="100000">
                <a:srgbClr val="401A5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p:cNvCxnSpPr/>
          <p:nvPr/>
        </p:nvCxnSpPr>
        <p:spPr>
          <a:xfrm>
            <a:off x="150586" y="1312037"/>
            <a:ext cx="621930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4" name="Slide Number Placeholder 3"/>
          <p:cNvSpPr>
            <a:spLocks noGrp="1"/>
          </p:cNvSpPr>
          <p:nvPr>
            <p:ph type="sldNum" sz="quarter" idx="12"/>
          </p:nvPr>
        </p:nvSpPr>
        <p:spPr/>
        <p:txBody>
          <a:bodyPr/>
          <a:lstStyle/>
          <a:p>
            <a:fld id="{7D1368DD-A097-4D2C-81EF-1DD897058DEE}" type="slidenum">
              <a:rPr lang="en-US" smtClean="0">
                <a:solidFill>
                  <a:srgbClr val="7030A0"/>
                </a:solidFill>
              </a:rPr>
              <a:t>4</a:t>
            </a:fld>
            <a:endParaRPr lang="en-US" dirty="0" smtClean="0">
              <a:solidFill>
                <a:srgbClr val="7030A0"/>
              </a:solidFill>
            </a:endParaRPr>
          </a:p>
        </p:txBody>
      </p:sp>
      <p:sp>
        <p:nvSpPr>
          <p:cNvPr id="25" name="Rectangle 24"/>
          <p:cNvSpPr/>
          <p:nvPr/>
        </p:nvSpPr>
        <p:spPr>
          <a:xfrm>
            <a:off x="11165698" y="6668116"/>
            <a:ext cx="432769" cy="66676"/>
          </a:xfrm>
          <a:prstGeom prst="rect">
            <a:avLst/>
          </a:prstGeom>
          <a:gradFill>
            <a:gsLst>
              <a:gs pos="100000">
                <a:srgbClr val="7B32B2"/>
              </a:gs>
              <a:gs pos="100000">
                <a:srgbClr val="401A5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nip Single Corner Rectangle 2"/>
          <p:cNvSpPr/>
          <p:nvPr/>
        </p:nvSpPr>
        <p:spPr>
          <a:xfrm flipV="1">
            <a:off x="394335" y="1447165"/>
            <a:ext cx="5732145" cy="3964305"/>
          </a:xfrm>
          <a:prstGeom prst="snip1Rect">
            <a:avLst>
              <a:gd name="adj" fmla="val 13791"/>
            </a:avLst>
          </a:prstGeom>
          <a:solidFill>
            <a:srgbClr val="47DF90">
              <a:alpha val="9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8"/>
          <p:cNvSpPr txBox="1"/>
          <p:nvPr/>
        </p:nvSpPr>
        <p:spPr>
          <a:xfrm>
            <a:off x="594995" y="1720215"/>
            <a:ext cx="5125085" cy="3138170"/>
          </a:xfrm>
          <a:prstGeom prst="rect">
            <a:avLst/>
          </a:prstGeom>
          <a:noFill/>
        </p:spPr>
        <p:txBody>
          <a:bodyPr wrap="square" rtlCol="0">
            <a:spAutoFit/>
          </a:bodyPr>
          <a:lstStyle/>
          <a:p>
            <a:r>
              <a:rPr lang="en-IN" altLang="en-US" i="1" dirty="0">
                <a:solidFill>
                  <a:schemeClr val="tx1"/>
                </a:solidFill>
              </a:rPr>
              <a:t>In this modern age there is huge increase in need for ease of lifestyle. People are getting lazy / busy, need a helping hand and prefer to do everything from home with the help of internet. So in this product with the help of internet we provide people what they want i.e. ease of life.</a:t>
            </a:r>
          </a:p>
          <a:p>
            <a:endParaRPr lang="en-IN" altLang="en-US" i="1" dirty="0">
              <a:solidFill>
                <a:schemeClr val="tx1"/>
              </a:solidFill>
            </a:endParaRPr>
          </a:p>
          <a:p>
            <a:r>
              <a:rPr lang="en-IN" altLang="en-US" i="1" dirty="0">
                <a:solidFill>
                  <a:schemeClr val="tx1"/>
                </a:solidFill>
              </a:rPr>
              <a:t>Old </a:t>
            </a:r>
            <a:r>
              <a:rPr lang="en-IN" altLang="en-US" i="1" dirty="0" smtClean="0">
                <a:solidFill>
                  <a:schemeClr val="tx1"/>
                </a:solidFill>
              </a:rPr>
              <a:t>,handicapped and other people </a:t>
            </a:r>
            <a:r>
              <a:rPr lang="en-IN" altLang="en-US" i="1" dirty="0">
                <a:solidFill>
                  <a:schemeClr val="tx1"/>
                </a:solidFill>
              </a:rPr>
              <a:t>can easily hire people, without any need to go any </a:t>
            </a:r>
            <a:r>
              <a:rPr lang="en-IN" altLang="en-US" i="1" dirty="0" smtClean="0">
                <a:solidFill>
                  <a:schemeClr val="tx1"/>
                </a:solidFill>
              </a:rPr>
              <a:t>where.</a:t>
            </a:r>
            <a:endParaRPr lang="en-IN" altLang="en-US" i="1" dirty="0">
              <a:solidFill>
                <a:schemeClr val="tx1"/>
              </a:solidFill>
            </a:endParaRPr>
          </a:p>
          <a:p>
            <a:endParaRPr lang="en-IN" altLang="en-US" i="1" dirty="0">
              <a:solidFill>
                <a:schemeClr val="tx1"/>
              </a:solidFill>
            </a:endParaRPr>
          </a:p>
          <a:p>
            <a:endParaRPr lang="en-IN" altLang="en-US" i="1" dirty="0">
              <a:solidFill>
                <a:schemeClr val="tx1"/>
              </a:solidFill>
            </a:endParaRPr>
          </a:p>
        </p:txBody>
      </p:sp>
      <p:grpSp>
        <p:nvGrpSpPr>
          <p:cNvPr id="12" name="Group 11"/>
          <p:cNvGrpSpPr/>
          <p:nvPr/>
        </p:nvGrpSpPr>
        <p:grpSpPr>
          <a:xfrm rot="5400000">
            <a:off x="907731" y="6043295"/>
            <a:ext cx="67945" cy="693420"/>
            <a:chOff x="899886" y="2322286"/>
            <a:chExt cx="145143" cy="1485923"/>
          </a:xfrm>
        </p:grpSpPr>
        <p:sp>
          <p:nvSpPr>
            <p:cNvPr id="13" name="Oval 12"/>
            <p:cNvSpPr/>
            <p:nvPr/>
          </p:nvSpPr>
          <p:spPr>
            <a:xfrm>
              <a:off x="899886" y="2322286"/>
              <a:ext cx="145143" cy="145143"/>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899886" y="2769213"/>
              <a:ext cx="145143" cy="145143"/>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899886" y="3216140"/>
              <a:ext cx="145143" cy="145143"/>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899886" y="3663066"/>
              <a:ext cx="145143" cy="145143"/>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Text Box 89"/>
          <p:cNvSpPr txBox="1"/>
          <p:nvPr/>
        </p:nvSpPr>
        <p:spPr>
          <a:xfrm rot="16200000">
            <a:off x="1964371" y="5651500"/>
            <a:ext cx="459740" cy="1476375"/>
          </a:xfrm>
          <a:prstGeom prst="rect">
            <a:avLst/>
          </a:prstGeom>
          <a:noFill/>
        </p:spPr>
        <p:txBody>
          <a:bodyPr vert="eaVert" wrap="square" rtlCol="0" anchor="t" anchorCtr="0">
            <a:spAutoFit/>
          </a:bodyPr>
          <a:lstStyle/>
          <a:p>
            <a:r>
              <a:rPr lang="en-IN" altLang="en-US" b="1"/>
              <a:t>GoNoWhere!</a:t>
            </a: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ight Triangle 8"/>
          <p:cNvSpPr/>
          <p:nvPr/>
        </p:nvSpPr>
        <p:spPr>
          <a:xfrm flipV="1">
            <a:off x="0" y="0"/>
            <a:ext cx="2685143" cy="6858000"/>
          </a:xfrm>
          <a:prstGeom prst="rtTriangle">
            <a:avLst/>
          </a:prstGeom>
          <a:gradFill>
            <a:gsLst>
              <a:gs pos="100000">
                <a:srgbClr val="47DF90"/>
              </a:gs>
              <a:gs pos="100000">
                <a:srgbClr val="401A5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p:cNvPicPr>
            <a:picLocks noGrp="1" noChangeAspect="1"/>
          </p:cNvPicPr>
          <p:nvPr>
            <p:ph idx="1"/>
          </p:nvPr>
        </p:nvPicPr>
        <p:blipFill rotWithShape="1">
          <a:blip r:embed="rId3" cstate="screen">
            <a:extLst>
              <a:ext uri="{BEBA8EAE-BF5A-486C-A8C5-ECC9F3942E4B}">
                <a14:imgProps xmlns:a14="http://schemas.microsoft.com/office/drawing/2010/main">
                  <a14:imgLayer r:embed="rId4">
                    <a14:imgEffect>
                      <a14:saturation sat="66000"/>
                    </a14:imgEffect>
                  </a14:imgLayer>
                </a14:imgProps>
              </a:ext>
            </a:extLst>
          </a:blip>
          <a:srcRect/>
          <a:stretch>
            <a:fillRect/>
          </a:stretch>
        </p:blipFill>
        <p:spPr>
          <a:xfrm>
            <a:off x="0" y="-1270"/>
            <a:ext cx="5895340" cy="6859270"/>
          </a:xfrm>
          <a:custGeom>
            <a:avLst/>
            <a:gdLst>
              <a:gd name="connsiteX0" fmla="*/ 2655826 w 5892800"/>
              <a:gd name="connsiteY0" fmla="*/ 0 h 6858000"/>
              <a:gd name="connsiteX1" fmla="*/ 5892800 w 5892800"/>
              <a:gd name="connsiteY1" fmla="*/ 0 h 6858000"/>
              <a:gd name="connsiteX2" fmla="*/ 3236974 w 5892800"/>
              <a:gd name="connsiteY2" fmla="*/ 6858000 h 6858000"/>
              <a:gd name="connsiteX3" fmla="*/ 0 w 58928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892800" h="6858000">
                <a:moveTo>
                  <a:pt x="2655826" y="0"/>
                </a:moveTo>
                <a:lnTo>
                  <a:pt x="5892800" y="0"/>
                </a:lnTo>
                <a:lnTo>
                  <a:pt x="3236974" y="6858000"/>
                </a:lnTo>
                <a:lnTo>
                  <a:pt x="0" y="6858000"/>
                </a:lnTo>
                <a:close/>
              </a:path>
            </a:pathLst>
          </a:custGeom>
        </p:spPr>
      </p:pic>
      <p:sp>
        <p:nvSpPr>
          <p:cNvPr id="6" name="Parallelogram 5"/>
          <p:cNvSpPr/>
          <p:nvPr/>
        </p:nvSpPr>
        <p:spPr>
          <a:xfrm>
            <a:off x="0" y="0"/>
            <a:ext cx="5892800" cy="6858000"/>
          </a:xfrm>
          <a:prstGeom prst="parallelogram">
            <a:avLst>
              <a:gd name="adj" fmla="val 45069"/>
            </a:avLst>
          </a:prstGeom>
          <a:solidFill>
            <a:srgbClr val="232A33">
              <a:alpha val="6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itle 20"/>
          <p:cNvSpPr>
            <a:spLocks noGrp="1"/>
          </p:cNvSpPr>
          <p:nvPr>
            <p:ph type="title"/>
          </p:nvPr>
        </p:nvSpPr>
        <p:spPr>
          <a:xfrm>
            <a:off x="1504315" y="496570"/>
            <a:ext cx="7201803" cy="1325880"/>
          </a:xfrm>
        </p:spPr>
        <p:txBody>
          <a:bodyPr lIns="0" tIns="0" rIns="0" bIns="0">
            <a:normAutofit/>
          </a:bodyPr>
          <a:lstStyle/>
          <a:p>
            <a:r>
              <a:rPr lang="en-IN" altLang="en-US" b="1" dirty="0"/>
              <a:t>Scope Of Project</a:t>
            </a:r>
          </a:p>
        </p:txBody>
      </p:sp>
      <p:sp>
        <p:nvSpPr>
          <p:cNvPr id="96" name="Slide Number Placeholder 95"/>
          <p:cNvSpPr>
            <a:spLocks noGrp="1"/>
          </p:cNvSpPr>
          <p:nvPr>
            <p:ph type="sldNum" sz="quarter" idx="12"/>
          </p:nvPr>
        </p:nvSpPr>
        <p:spPr/>
        <p:txBody>
          <a:bodyPr/>
          <a:lstStyle/>
          <a:p>
            <a:fld id="{8573674D-E360-4269-9951-352EBD1DE471}" type="slidenum">
              <a:rPr lang="en-US" smtClean="0"/>
              <a:t>5</a:t>
            </a:fld>
            <a:endParaRPr lang="en-US" dirty="0"/>
          </a:p>
        </p:txBody>
      </p:sp>
      <p:sp>
        <p:nvSpPr>
          <p:cNvPr id="40" name="Oval 39"/>
          <p:cNvSpPr>
            <a:spLocks noChangeArrowheads="1"/>
          </p:cNvSpPr>
          <p:nvPr/>
        </p:nvSpPr>
        <p:spPr bwMode="auto">
          <a:xfrm flipH="1">
            <a:off x="879475" y="1120775"/>
            <a:ext cx="76200" cy="76200"/>
          </a:xfrm>
          <a:prstGeom prst="ellipse">
            <a:avLst/>
          </a:pr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nvGrpSpPr>
          <p:cNvPr id="33" name="Group 32"/>
          <p:cNvGrpSpPr/>
          <p:nvPr/>
        </p:nvGrpSpPr>
        <p:grpSpPr>
          <a:xfrm>
            <a:off x="682464" y="925343"/>
            <a:ext cx="467111" cy="467110"/>
            <a:chOff x="4119563" y="3979863"/>
            <a:chExt cx="346075" cy="346075"/>
          </a:xfrm>
        </p:grpSpPr>
        <p:sp>
          <p:nvSpPr>
            <p:cNvPr id="34" name="Freeform 33"/>
            <p:cNvSpPr/>
            <p:nvPr/>
          </p:nvSpPr>
          <p:spPr bwMode="auto">
            <a:xfrm>
              <a:off x="4119563" y="3979863"/>
              <a:ext cx="346075" cy="346075"/>
            </a:xfrm>
            <a:custGeom>
              <a:avLst/>
              <a:gdLst>
                <a:gd name="T0" fmla="*/ 79 w 92"/>
                <a:gd name="T1" fmla="*/ 52 h 92"/>
                <a:gd name="T2" fmla="*/ 92 w 92"/>
                <a:gd name="T3" fmla="*/ 52 h 92"/>
                <a:gd name="T4" fmla="*/ 92 w 92"/>
                <a:gd name="T5" fmla="*/ 40 h 92"/>
                <a:gd name="T6" fmla="*/ 79 w 92"/>
                <a:gd name="T7" fmla="*/ 40 h 92"/>
                <a:gd name="T8" fmla="*/ 75 w 92"/>
                <a:gd name="T9" fmla="*/ 28 h 92"/>
                <a:gd name="T10" fmla="*/ 84 w 92"/>
                <a:gd name="T11" fmla="*/ 19 h 92"/>
                <a:gd name="T12" fmla="*/ 73 w 92"/>
                <a:gd name="T13" fmla="*/ 8 h 92"/>
                <a:gd name="T14" fmla="*/ 64 w 92"/>
                <a:gd name="T15" fmla="*/ 17 h 92"/>
                <a:gd name="T16" fmla="*/ 52 w 92"/>
                <a:gd name="T17" fmla="*/ 13 h 92"/>
                <a:gd name="T18" fmla="*/ 52 w 92"/>
                <a:gd name="T19" fmla="*/ 0 h 92"/>
                <a:gd name="T20" fmla="*/ 40 w 92"/>
                <a:gd name="T21" fmla="*/ 0 h 92"/>
                <a:gd name="T22" fmla="*/ 40 w 92"/>
                <a:gd name="T23" fmla="*/ 13 h 92"/>
                <a:gd name="T24" fmla="*/ 28 w 92"/>
                <a:gd name="T25" fmla="*/ 17 h 92"/>
                <a:gd name="T26" fmla="*/ 19 w 92"/>
                <a:gd name="T27" fmla="*/ 8 h 92"/>
                <a:gd name="T28" fmla="*/ 8 w 92"/>
                <a:gd name="T29" fmla="*/ 19 h 92"/>
                <a:gd name="T30" fmla="*/ 17 w 92"/>
                <a:gd name="T31" fmla="*/ 28 h 92"/>
                <a:gd name="T32" fmla="*/ 13 w 92"/>
                <a:gd name="T33" fmla="*/ 40 h 92"/>
                <a:gd name="T34" fmla="*/ 0 w 92"/>
                <a:gd name="T35" fmla="*/ 40 h 92"/>
                <a:gd name="T36" fmla="*/ 0 w 92"/>
                <a:gd name="T37" fmla="*/ 52 h 92"/>
                <a:gd name="T38" fmla="*/ 13 w 92"/>
                <a:gd name="T39" fmla="*/ 52 h 92"/>
                <a:gd name="T40" fmla="*/ 17 w 92"/>
                <a:gd name="T41" fmla="*/ 64 h 92"/>
                <a:gd name="T42" fmla="*/ 8 w 92"/>
                <a:gd name="T43" fmla="*/ 73 h 92"/>
                <a:gd name="T44" fmla="*/ 19 w 92"/>
                <a:gd name="T45" fmla="*/ 84 h 92"/>
                <a:gd name="T46" fmla="*/ 28 w 92"/>
                <a:gd name="T47" fmla="*/ 75 h 92"/>
                <a:gd name="T48" fmla="*/ 40 w 92"/>
                <a:gd name="T49" fmla="*/ 79 h 92"/>
                <a:gd name="T50" fmla="*/ 40 w 92"/>
                <a:gd name="T51" fmla="*/ 92 h 92"/>
                <a:gd name="T52" fmla="*/ 52 w 92"/>
                <a:gd name="T53" fmla="*/ 92 h 92"/>
                <a:gd name="T54" fmla="*/ 52 w 92"/>
                <a:gd name="T55" fmla="*/ 79 h 92"/>
                <a:gd name="T56" fmla="*/ 64 w 92"/>
                <a:gd name="T57" fmla="*/ 75 h 92"/>
                <a:gd name="T58" fmla="*/ 73 w 92"/>
                <a:gd name="T59" fmla="*/ 84 h 92"/>
                <a:gd name="T60" fmla="*/ 84 w 92"/>
                <a:gd name="T61" fmla="*/ 73 h 92"/>
                <a:gd name="T62" fmla="*/ 75 w 92"/>
                <a:gd name="T63" fmla="*/ 64 h 92"/>
                <a:gd name="T64" fmla="*/ 79 w 92"/>
                <a:gd name="T65"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2" h="92">
                  <a:moveTo>
                    <a:pt x="79" y="52"/>
                  </a:moveTo>
                  <a:cubicBezTo>
                    <a:pt x="92" y="52"/>
                    <a:pt x="92" y="52"/>
                    <a:pt x="92" y="52"/>
                  </a:cubicBezTo>
                  <a:cubicBezTo>
                    <a:pt x="92" y="40"/>
                    <a:pt x="92" y="40"/>
                    <a:pt x="92" y="40"/>
                  </a:cubicBezTo>
                  <a:cubicBezTo>
                    <a:pt x="79" y="40"/>
                    <a:pt x="79" y="40"/>
                    <a:pt x="79" y="40"/>
                  </a:cubicBezTo>
                  <a:cubicBezTo>
                    <a:pt x="78" y="37"/>
                    <a:pt x="77" y="31"/>
                    <a:pt x="75" y="28"/>
                  </a:cubicBezTo>
                  <a:cubicBezTo>
                    <a:pt x="84" y="19"/>
                    <a:pt x="84" y="19"/>
                    <a:pt x="84" y="19"/>
                  </a:cubicBezTo>
                  <a:cubicBezTo>
                    <a:pt x="73" y="8"/>
                    <a:pt x="73" y="8"/>
                    <a:pt x="73" y="8"/>
                  </a:cubicBezTo>
                  <a:cubicBezTo>
                    <a:pt x="64" y="17"/>
                    <a:pt x="64" y="17"/>
                    <a:pt x="64" y="17"/>
                  </a:cubicBezTo>
                  <a:cubicBezTo>
                    <a:pt x="61" y="15"/>
                    <a:pt x="55" y="14"/>
                    <a:pt x="52" y="13"/>
                  </a:cubicBezTo>
                  <a:cubicBezTo>
                    <a:pt x="52" y="0"/>
                    <a:pt x="52" y="0"/>
                    <a:pt x="52" y="0"/>
                  </a:cubicBezTo>
                  <a:cubicBezTo>
                    <a:pt x="40" y="0"/>
                    <a:pt x="40" y="0"/>
                    <a:pt x="40" y="0"/>
                  </a:cubicBezTo>
                  <a:cubicBezTo>
                    <a:pt x="40" y="13"/>
                    <a:pt x="40" y="13"/>
                    <a:pt x="40" y="13"/>
                  </a:cubicBezTo>
                  <a:cubicBezTo>
                    <a:pt x="37" y="14"/>
                    <a:pt x="31" y="15"/>
                    <a:pt x="28" y="17"/>
                  </a:cubicBezTo>
                  <a:cubicBezTo>
                    <a:pt x="19" y="8"/>
                    <a:pt x="19" y="8"/>
                    <a:pt x="19" y="8"/>
                  </a:cubicBezTo>
                  <a:cubicBezTo>
                    <a:pt x="8" y="19"/>
                    <a:pt x="8" y="19"/>
                    <a:pt x="8" y="19"/>
                  </a:cubicBezTo>
                  <a:cubicBezTo>
                    <a:pt x="17" y="28"/>
                    <a:pt x="17" y="28"/>
                    <a:pt x="17" y="28"/>
                  </a:cubicBezTo>
                  <a:cubicBezTo>
                    <a:pt x="15" y="31"/>
                    <a:pt x="14" y="37"/>
                    <a:pt x="13" y="40"/>
                  </a:cubicBezTo>
                  <a:cubicBezTo>
                    <a:pt x="0" y="40"/>
                    <a:pt x="0" y="40"/>
                    <a:pt x="0" y="40"/>
                  </a:cubicBezTo>
                  <a:cubicBezTo>
                    <a:pt x="0" y="52"/>
                    <a:pt x="0" y="52"/>
                    <a:pt x="0" y="52"/>
                  </a:cubicBezTo>
                  <a:cubicBezTo>
                    <a:pt x="13" y="52"/>
                    <a:pt x="13" y="52"/>
                    <a:pt x="13" y="52"/>
                  </a:cubicBezTo>
                  <a:cubicBezTo>
                    <a:pt x="14" y="55"/>
                    <a:pt x="15" y="61"/>
                    <a:pt x="17" y="64"/>
                  </a:cubicBezTo>
                  <a:cubicBezTo>
                    <a:pt x="8" y="73"/>
                    <a:pt x="8" y="73"/>
                    <a:pt x="8" y="73"/>
                  </a:cubicBezTo>
                  <a:cubicBezTo>
                    <a:pt x="19" y="84"/>
                    <a:pt x="19" y="84"/>
                    <a:pt x="19" y="84"/>
                  </a:cubicBezTo>
                  <a:cubicBezTo>
                    <a:pt x="28" y="75"/>
                    <a:pt x="28" y="75"/>
                    <a:pt x="28" y="75"/>
                  </a:cubicBezTo>
                  <a:cubicBezTo>
                    <a:pt x="31" y="77"/>
                    <a:pt x="37" y="78"/>
                    <a:pt x="40" y="79"/>
                  </a:cubicBezTo>
                  <a:cubicBezTo>
                    <a:pt x="40" y="92"/>
                    <a:pt x="40" y="92"/>
                    <a:pt x="40" y="92"/>
                  </a:cubicBezTo>
                  <a:cubicBezTo>
                    <a:pt x="52" y="92"/>
                    <a:pt x="52" y="92"/>
                    <a:pt x="52" y="92"/>
                  </a:cubicBezTo>
                  <a:cubicBezTo>
                    <a:pt x="52" y="79"/>
                    <a:pt x="52" y="79"/>
                    <a:pt x="52" y="79"/>
                  </a:cubicBezTo>
                  <a:cubicBezTo>
                    <a:pt x="55" y="78"/>
                    <a:pt x="61" y="77"/>
                    <a:pt x="64" y="75"/>
                  </a:cubicBezTo>
                  <a:cubicBezTo>
                    <a:pt x="73" y="84"/>
                    <a:pt x="73" y="84"/>
                    <a:pt x="73" y="84"/>
                  </a:cubicBezTo>
                  <a:cubicBezTo>
                    <a:pt x="84" y="73"/>
                    <a:pt x="84" y="73"/>
                    <a:pt x="84" y="73"/>
                  </a:cubicBezTo>
                  <a:cubicBezTo>
                    <a:pt x="75" y="64"/>
                    <a:pt x="75" y="64"/>
                    <a:pt x="75" y="64"/>
                  </a:cubicBezTo>
                  <a:cubicBezTo>
                    <a:pt x="77" y="61"/>
                    <a:pt x="78" y="55"/>
                    <a:pt x="79" y="52"/>
                  </a:cubicBezTo>
                  <a:close/>
                </a:path>
              </a:pathLst>
            </a:cu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35" name="Oval 34"/>
            <p:cNvSpPr>
              <a:spLocks noChangeArrowheads="1"/>
            </p:cNvSpPr>
            <p:nvPr/>
          </p:nvSpPr>
          <p:spPr bwMode="auto">
            <a:xfrm>
              <a:off x="4225925" y="4084638"/>
              <a:ext cx="134938" cy="136525"/>
            </a:xfrm>
            <a:prstGeom prst="ellipse">
              <a:avLst/>
            </a:prstGeom>
            <a:noFill/>
            <a:ln w="12700"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grpSp>
      <p:sp>
        <p:nvSpPr>
          <p:cNvPr id="3" name="Snip Single Corner Rectangle 2"/>
          <p:cNvSpPr/>
          <p:nvPr/>
        </p:nvSpPr>
        <p:spPr>
          <a:xfrm flipV="1">
            <a:off x="5609288" y="1749443"/>
            <a:ext cx="5732145" cy="3964305"/>
          </a:xfrm>
          <a:prstGeom prst="snip1Rect">
            <a:avLst>
              <a:gd name="adj" fmla="val 13791"/>
            </a:avLst>
          </a:prstGeom>
          <a:solidFill>
            <a:srgbClr val="47DF90">
              <a:alpha val="9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5" name="Group 84"/>
          <p:cNvGrpSpPr/>
          <p:nvPr/>
        </p:nvGrpSpPr>
        <p:grpSpPr>
          <a:xfrm rot="5400000">
            <a:off x="9812020" y="6043295"/>
            <a:ext cx="67945" cy="693420"/>
            <a:chOff x="899886" y="2322286"/>
            <a:chExt cx="145143" cy="1485923"/>
          </a:xfrm>
        </p:grpSpPr>
        <p:sp>
          <p:nvSpPr>
            <p:cNvPr id="86" name="Oval 85"/>
            <p:cNvSpPr/>
            <p:nvPr/>
          </p:nvSpPr>
          <p:spPr>
            <a:xfrm>
              <a:off x="899886" y="2322286"/>
              <a:ext cx="145143" cy="145143"/>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p:cNvSpPr/>
            <p:nvPr/>
          </p:nvSpPr>
          <p:spPr>
            <a:xfrm>
              <a:off x="899886" y="2769213"/>
              <a:ext cx="145143" cy="145143"/>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899886" y="3216140"/>
              <a:ext cx="145143" cy="145143"/>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p:cNvSpPr/>
            <p:nvPr/>
          </p:nvSpPr>
          <p:spPr>
            <a:xfrm>
              <a:off x="899886" y="3663066"/>
              <a:ext cx="145143" cy="145143"/>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0" name="Text Box 89"/>
          <p:cNvSpPr txBox="1"/>
          <p:nvPr/>
        </p:nvSpPr>
        <p:spPr>
          <a:xfrm rot="16200000">
            <a:off x="10868660" y="5651500"/>
            <a:ext cx="459740" cy="1476375"/>
          </a:xfrm>
          <a:prstGeom prst="rect">
            <a:avLst/>
          </a:prstGeom>
          <a:noFill/>
        </p:spPr>
        <p:txBody>
          <a:bodyPr vert="eaVert" wrap="square" rtlCol="0" anchor="t" anchorCtr="0">
            <a:spAutoFit/>
          </a:bodyPr>
          <a:lstStyle/>
          <a:p>
            <a:r>
              <a:rPr lang="en-IN" altLang="en-US" b="1"/>
              <a:t>GoNoWhere!</a:t>
            </a:r>
          </a:p>
        </p:txBody>
      </p:sp>
      <p:sp>
        <p:nvSpPr>
          <p:cNvPr id="2" name="TextBox 8"/>
          <p:cNvSpPr txBox="1"/>
          <p:nvPr/>
        </p:nvSpPr>
        <p:spPr>
          <a:xfrm>
            <a:off x="6056328" y="2075198"/>
            <a:ext cx="4838065" cy="2862322"/>
          </a:xfrm>
          <a:prstGeom prst="rect">
            <a:avLst/>
          </a:prstGeom>
          <a:noFill/>
        </p:spPr>
        <p:txBody>
          <a:bodyPr wrap="square" rtlCol="0">
            <a:spAutoFit/>
          </a:bodyPr>
          <a:lstStyle/>
          <a:p>
            <a:r>
              <a:rPr lang="en-US" altLang="en-US" i="1" dirty="0"/>
              <a:t>There are several online home service provider and they are used by many people in the world, but not most of the people use this </a:t>
            </a:r>
            <a:r>
              <a:rPr lang="en-US" altLang="en-US" i="1" dirty="0" smtClean="0"/>
              <a:t>feature, </a:t>
            </a:r>
            <a:r>
              <a:rPr lang="en-US" altLang="en-US" i="1" dirty="0"/>
              <a:t>as they don’t have much faith and the costing aren't very comfortable. By validating the employee and collecting the data in areas we can make people to use this feature with full faith. By collecting references and data we can provide people what they require</a:t>
            </a:r>
            <a:r>
              <a:rPr lang="en-US" altLang="en-US" i="1" dirty="0" smtClean="0"/>
              <a:t>.</a:t>
            </a:r>
          </a:p>
          <a:p>
            <a:r>
              <a:rPr lang="en-US" altLang="en-US" i="1" dirty="0" smtClean="0">
                <a:solidFill>
                  <a:schemeClr val="tx1"/>
                </a:solidFill>
              </a:rPr>
              <a:t>Any one can use this website.</a:t>
            </a:r>
            <a:endParaRPr lang="en-IN" altLang="en-US" i="1" dirty="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cstate="screen">
            <a:extLst>
              <a:ext uri="{BEBA8EAE-BF5A-486C-A8C5-ECC9F3942E4B}">
                <a14:imgProps xmlns:a14="http://schemas.microsoft.com/office/drawing/2010/main">
                  <a14:imgLayer r:embed="rId4">
                    <a14:imgEffect>
                      <a14:saturation sat="33000"/>
                    </a14:imgEffect>
                  </a14:imgLayer>
                </a14:imgProps>
              </a:ext>
            </a:extLst>
          </a:blip>
          <a:srcRect/>
          <a:stretch>
            <a:fillRect/>
          </a:stretch>
        </p:blipFill>
        <p:spPr>
          <a:xfrm>
            <a:off x="4059766" y="1803400"/>
            <a:ext cx="4064000" cy="4064000"/>
          </a:xfrm>
          <a:custGeom>
            <a:avLst/>
            <a:gdLst>
              <a:gd name="connsiteX0" fmla="*/ 0 w 4064000"/>
              <a:gd name="connsiteY0" fmla="*/ 0 h 4064000"/>
              <a:gd name="connsiteX1" fmla="*/ 4064000 w 4064000"/>
              <a:gd name="connsiteY1" fmla="*/ 0 h 4064000"/>
              <a:gd name="connsiteX2" fmla="*/ 4064000 w 4064000"/>
              <a:gd name="connsiteY2" fmla="*/ 4064000 h 4064000"/>
              <a:gd name="connsiteX3" fmla="*/ 0 w 4064000"/>
              <a:gd name="connsiteY3" fmla="*/ 4064000 h 4064000"/>
            </a:gdLst>
            <a:ahLst/>
            <a:cxnLst>
              <a:cxn ang="0">
                <a:pos x="connsiteX0" y="connsiteY0"/>
              </a:cxn>
              <a:cxn ang="0">
                <a:pos x="connsiteX1" y="connsiteY1"/>
              </a:cxn>
              <a:cxn ang="0">
                <a:pos x="connsiteX2" y="connsiteY2"/>
              </a:cxn>
              <a:cxn ang="0">
                <a:pos x="connsiteX3" y="connsiteY3"/>
              </a:cxn>
            </a:cxnLst>
            <a:rect l="l" t="t" r="r" b="b"/>
            <a:pathLst>
              <a:path w="4064000" h="4064000">
                <a:moveTo>
                  <a:pt x="0" y="0"/>
                </a:moveTo>
                <a:lnTo>
                  <a:pt x="4064000" y="0"/>
                </a:lnTo>
                <a:lnTo>
                  <a:pt x="4064000" y="4064000"/>
                </a:lnTo>
                <a:lnTo>
                  <a:pt x="0" y="4064000"/>
                </a:lnTo>
                <a:close/>
              </a:path>
            </a:pathLst>
          </a:custGeom>
        </p:spPr>
      </p:pic>
      <p:pic>
        <p:nvPicPr>
          <p:cNvPr id="27" name="Picture 26"/>
          <p:cNvPicPr>
            <a:picLocks noChangeAspect="1"/>
          </p:cNvPicPr>
          <p:nvPr/>
        </p:nvPicPr>
        <p:blipFill rotWithShape="1">
          <a:blip r:embed="rId5" cstate="screen">
            <a:extLst>
              <a:ext uri="{BEBA8EAE-BF5A-486C-A8C5-ECC9F3942E4B}">
                <a14:imgProps xmlns:a14="http://schemas.microsoft.com/office/drawing/2010/main">
                  <a14:imgLayer r:embed="rId6">
                    <a14:imgEffect>
                      <a14:saturation sat="66000"/>
                    </a14:imgEffect>
                  </a14:imgLayer>
                </a14:imgProps>
              </a:ext>
            </a:extLst>
          </a:blip>
          <a:srcRect/>
          <a:stretch>
            <a:fillRect/>
          </a:stretch>
        </p:blipFill>
        <p:spPr>
          <a:xfrm>
            <a:off x="8128000" y="1803400"/>
            <a:ext cx="4064000" cy="4064000"/>
          </a:xfrm>
          <a:custGeom>
            <a:avLst/>
            <a:gdLst>
              <a:gd name="connsiteX0" fmla="*/ 0 w 4064000"/>
              <a:gd name="connsiteY0" fmla="*/ 0 h 4064000"/>
              <a:gd name="connsiteX1" fmla="*/ 4064000 w 4064000"/>
              <a:gd name="connsiteY1" fmla="*/ 0 h 4064000"/>
              <a:gd name="connsiteX2" fmla="*/ 4064000 w 4064000"/>
              <a:gd name="connsiteY2" fmla="*/ 4064000 h 4064000"/>
              <a:gd name="connsiteX3" fmla="*/ 0 w 4064000"/>
              <a:gd name="connsiteY3" fmla="*/ 4064000 h 4064000"/>
            </a:gdLst>
            <a:ahLst/>
            <a:cxnLst>
              <a:cxn ang="0">
                <a:pos x="connsiteX0" y="connsiteY0"/>
              </a:cxn>
              <a:cxn ang="0">
                <a:pos x="connsiteX1" y="connsiteY1"/>
              </a:cxn>
              <a:cxn ang="0">
                <a:pos x="connsiteX2" y="connsiteY2"/>
              </a:cxn>
              <a:cxn ang="0">
                <a:pos x="connsiteX3" y="connsiteY3"/>
              </a:cxn>
            </a:cxnLst>
            <a:rect l="l" t="t" r="r" b="b"/>
            <a:pathLst>
              <a:path w="4064000" h="4064000">
                <a:moveTo>
                  <a:pt x="0" y="0"/>
                </a:moveTo>
                <a:lnTo>
                  <a:pt x="4064000" y="0"/>
                </a:lnTo>
                <a:lnTo>
                  <a:pt x="4064000" y="4064000"/>
                </a:lnTo>
                <a:lnTo>
                  <a:pt x="0" y="4064000"/>
                </a:lnTo>
                <a:close/>
              </a:path>
            </a:pathLst>
          </a:custGeom>
        </p:spPr>
      </p:pic>
      <p:pic>
        <p:nvPicPr>
          <p:cNvPr id="24" name="Picture 23"/>
          <p:cNvPicPr>
            <a:picLocks noChangeAspect="1"/>
          </p:cNvPicPr>
          <p:nvPr/>
        </p:nvPicPr>
        <p:blipFill rotWithShape="1">
          <a:blip r:embed="rId7" cstate="screen">
            <a:extLst>
              <a:ext uri="{BEBA8EAE-BF5A-486C-A8C5-ECC9F3942E4B}">
                <a14:imgProps xmlns:a14="http://schemas.microsoft.com/office/drawing/2010/main">
                  <a14:imgLayer r:embed="rId8">
                    <a14:imgEffect>
                      <a14:saturation sat="66000"/>
                    </a14:imgEffect>
                  </a14:imgLayer>
                </a14:imgProps>
              </a:ext>
            </a:extLst>
          </a:blip>
          <a:srcRect/>
          <a:stretch>
            <a:fillRect/>
          </a:stretch>
        </p:blipFill>
        <p:spPr>
          <a:xfrm>
            <a:off x="8468" y="1803400"/>
            <a:ext cx="4047065" cy="4064000"/>
          </a:xfrm>
          <a:custGeom>
            <a:avLst/>
            <a:gdLst>
              <a:gd name="connsiteX0" fmla="*/ 0 w 4064000"/>
              <a:gd name="connsiteY0" fmla="*/ 0 h 4064000"/>
              <a:gd name="connsiteX1" fmla="*/ 4064000 w 4064000"/>
              <a:gd name="connsiteY1" fmla="*/ 0 h 4064000"/>
              <a:gd name="connsiteX2" fmla="*/ 4064000 w 4064000"/>
              <a:gd name="connsiteY2" fmla="*/ 4064000 h 4064000"/>
              <a:gd name="connsiteX3" fmla="*/ 0 w 4064000"/>
              <a:gd name="connsiteY3" fmla="*/ 4064000 h 4064000"/>
            </a:gdLst>
            <a:ahLst/>
            <a:cxnLst>
              <a:cxn ang="0">
                <a:pos x="connsiteX0" y="connsiteY0"/>
              </a:cxn>
              <a:cxn ang="0">
                <a:pos x="connsiteX1" y="connsiteY1"/>
              </a:cxn>
              <a:cxn ang="0">
                <a:pos x="connsiteX2" y="connsiteY2"/>
              </a:cxn>
              <a:cxn ang="0">
                <a:pos x="connsiteX3" y="connsiteY3"/>
              </a:cxn>
            </a:cxnLst>
            <a:rect l="l" t="t" r="r" b="b"/>
            <a:pathLst>
              <a:path w="4064000" h="4064000">
                <a:moveTo>
                  <a:pt x="0" y="0"/>
                </a:moveTo>
                <a:lnTo>
                  <a:pt x="4064000" y="0"/>
                </a:lnTo>
                <a:lnTo>
                  <a:pt x="4064000" y="4064000"/>
                </a:lnTo>
                <a:lnTo>
                  <a:pt x="0" y="4064000"/>
                </a:lnTo>
                <a:close/>
              </a:path>
            </a:pathLst>
          </a:custGeom>
        </p:spPr>
      </p:pic>
      <p:sp>
        <p:nvSpPr>
          <p:cNvPr id="2" name="Title 1"/>
          <p:cNvSpPr>
            <a:spLocks noGrp="1"/>
          </p:cNvSpPr>
          <p:nvPr>
            <p:ph type="title"/>
          </p:nvPr>
        </p:nvSpPr>
        <p:spPr/>
        <p:txBody>
          <a:bodyPr/>
          <a:lstStyle/>
          <a:p>
            <a:r>
              <a:rPr lang="en-IN" altLang="en-US" b="1" dirty="0"/>
              <a:t>Goals,Feature and Limitation of Product.</a:t>
            </a:r>
          </a:p>
        </p:txBody>
      </p:sp>
      <p:sp>
        <p:nvSpPr>
          <p:cNvPr id="4" name="Rectangle 3"/>
          <p:cNvSpPr/>
          <p:nvPr/>
        </p:nvSpPr>
        <p:spPr>
          <a:xfrm>
            <a:off x="0" y="1803400"/>
            <a:ext cx="4064000" cy="4064000"/>
          </a:xfrm>
          <a:prstGeom prst="rect">
            <a:avLst/>
          </a:prstGeom>
          <a:solidFill>
            <a:srgbClr val="47DF90">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059766" y="1803400"/>
            <a:ext cx="4064000" cy="4064000"/>
          </a:xfrm>
          <a:prstGeom prst="rect">
            <a:avLst/>
          </a:prstGeom>
          <a:solidFill>
            <a:srgbClr val="232A33">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128000" y="1803400"/>
            <a:ext cx="4064000" cy="4064000"/>
          </a:xfrm>
          <a:prstGeom prst="rect">
            <a:avLst/>
          </a:prstGeom>
          <a:solidFill>
            <a:srgbClr val="47DF90">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p:cNvGrpSpPr/>
          <p:nvPr/>
        </p:nvGrpSpPr>
        <p:grpSpPr>
          <a:xfrm>
            <a:off x="631886" y="2641770"/>
            <a:ext cx="10928228" cy="2402630"/>
            <a:chOff x="631886" y="2424313"/>
            <a:chExt cx="10928228" cy="2402630"/>
          </a:xfrm>
        </p:grpSpPr>
        <p:sp>
          <p:nvSpPr>
            <p:cNvPr id="8" name="TextBox 7"/>
            <p:cNvSpPr txBox="1"/>
            <p:nvPr/>
          </p:nvSpPr>
          <p:spPr>
            <a:xfrm>
              <a:off x="631886" y="3596313"/>
              <a:ext cx="2800228" cy="1230630"/>
            </a:xfrm>
            <a:prstGeom prst="rect">
              <a:avLst/>
            </a:prstGeom>
            <a:noFill/>
          </p:spPr>
          <p:txBody>
            <a:bodyPr wrap="square" lIns="0" tIns="0" rIns="0" bIns="0" rtlCol="0" anchor="ctr">
              <a:spAutoFit/>
            </a:bodyPr>
            <a:lstStyle/>
            <a:p>
              <a:pPr algn="ctr"/>
              <a:r>
                <a:rPr lang="en-US" sz="1600">
                  <a:solidFill>
                    <a:schemeClr val="bg1"/>
                  </a:solidFill>
                  <a:latin typeface="Calibri" panose="020F0502020204030204" charset="0"/>
                  <a:cs typeface="Calibri" panose="020F0502020204030204" charset="0"/>
                </a:rPr>
                <a:t>Provide a delightful and memorable home service  to customer  and  creating jobs for  people .That leads better  to standard of living for mankind .</a:t>
              </a:r>
            </a:p>
          </p:txBody>
        </p:sp>
        <p:sp>
          <p:nvSpPr>
            <p:cNvPr id="9" name="TextBox 8"/>
            <p:cNvSpPr txBox="1"/>
            <p:nvPr/>
          </p:nvSpPr>
          <p:spPr>
            <a:xfrm>
              <a:off x="4695886" y="3719186"/>
              <a:ext cx="2800228" cy="984885"/>
            </a:xfrm>
            <a:prstGeom prst="rect">
              <a:avLst/>
            </a:prstGeom>
            <a:noFill/>
          </p:spPr>
          <p:txBody>
            <a:bodyPr wrap="square" lIns="0" tIns="0" rIns="0" bIns="0" rtlCol="0" anchor="ctr">
              <a:spAutoFit/>
            </a:bodyPr>
            <a:lstStyle/>
            <a:p>
              <a:pPr marL="285750" indent="-285750" algn="ctr">
                <a:buFont typeface="Arial" panose="020B0604020202020204" pitchFamily="34" charset="0"/>
                <a:buChar char="•"/>
              </a:pPr>
              <a:r>
                <a:rPr lang="en-IN" altLang="en-US" sz="1600" dirty="0">
                  <a:solidFill>
                    <a:schemeClr val="bg1"/>
                  </a:solidFill>
                  <a:latin typeface="Calibri" panose="020F0502020204030204" charset="0"/>
                  <a:cs typeface="Calibri" panose="020F0502020204030204" charset="0"/>
                </a:rPr>
                <a:t>Online home services.</a:t>
              </a:r>
            </a:p>
            <a:p>
              <a:pPr marL="285750" indent="-285750" algn="ctr">
                <a:buFont typeface="Arial" panose="020B0604020202020204" pitchFamily="34" charset="0"/>
                <a:buChar char="•"/>
              </a:pPr>
              <a:r>
                <a:rPr lang="en-IN" altLang="en-US" sz="1600" dirty="0">
                  <a:solidFill>
                    <a:schemeClr val="bg1"/>
                  </a:solidFill>
                  <a:latin typeface="Calibri" panose="020F0502020204030204" charset="0"/>
                  <a:cs typeface="Calibri" panose="020F0502020204030204" charset="0"/>
                </a:rPr>
                <a:t>Proper and regional costing.</a:t>
              </a:r>
            </a:p>
            <a:p>
              <a:pPr marL="285750" indent="-285750" algn="ctr">
                <a:buFont typeface="Arial" panose="020B0604020202020204" pitchFamily="34" charset="0"/>
                <a:buChar char="•"/>
              </a:pPr>
              <a:r>
                <a:rPr lang="en-IN" altLang="en-US" sz="1600" dirty="0">
                  <a:solidFill>
                    <a:schemeClr val="bg1"/>
                  </a:solidFill>
                  <a:latin typeface="Calibri" panose="020F0502020204030204" charset="0"/>
                  <a:cs typeface="Calibri" panose="020F0502020204030204" charset="0"/>
                </a:rPr>
                <a:t>For both client and employee.</a:t>
              </a:r>
            </a:p>
            <a:p>
              <a:pPr marL="285750" indent="-285750" algn="ctr">
                <a:buFont typeface="Arial" panose="020B0604020202020204" pitchFamily="34" charset="0"/>
                <a:buChar char="•"/>
              </a:pPr>
              <a:endParaRPr lang="en-IN" altLang="en-US" sz="1600" dirty="0">
                <a:solidFill>
                  <a:schemeClr val="bg1"/>
                </a:solidFill>
                <a:latin typeface="Calibri" panose="020F0502020204030204" charset="0"/>
                <a:cs typeface="Calibri" panose="020F0502020204030204" charset="0"/>
              </a:endParaRPr>
            </a:p>
          </p:txBody>
        </p:sp>
        <p:sp>
          <p:nvSpPr>
            <p:cNvPr id="10" name="TextBox 9"/>
            <p:cNvSpPr txBox="1"/>
            <p:nvPr/>
          </p:nvSpPr>
          <p:spPr>
            <a:xfrm>
              <a:off x="8759886" y="3719185"/>
              <a:ext cx="2800228" cy="984885"/>
            </a:xfrm>
            <a:prstGeom prst="rect">
              <a:avLst/>
            </a:prstGeom>
            <a:noFill/>
          </p:spPr>
          <p:txBody>
            <a:bodyPr wrap="square" lIns="0" tIns="0" rIns="0" bIns="0" rtlCol="0" anchor="ctr">
              <a:spAutoFit/>
            </a:bodyPr>
            <a:lstStyle/>
            <a:p>
              <a:pPr algn="ctr"/>
              <a:r>
                <a:rPr lang="en-US" sz="1600">
                  <a:solidFill>
                    <a:schemeClr val="bg1"/>
                  </a:solidFill>
                  <a:latin typeface="Calibri" panose="020F0502020204030204" charset="0"/>
                  <a:cs typeface="Calibri" panose="020F0502020204030204" charset="0"/>
                </a:rPr>
                <a:t>Before getting a service the employee must accept the job.</a:t>
              </a:r>
            </a:p>
            <a:p>
              <a:pPr algn="ctr"/>
              <a:r>
                <a:rPr lang="en-US" sz="1600">
                  <a:solidFill>
                    <a:schemeClr val="bg1"/>
                  </a:solidFill>
                  <a:latin typeface="Calibri" panose="020F0502020204030204" charset="0"/>
                  <a:cs typeface="Calibri" panose="020F0502020204030204" charset="0"/>
                </a:rPr>
                <a:t>\item The pricing may not be related with specific areas.</a:t>
              </a:r>
            </a:p>
          </p:txBody>
        </p:sp>
        <p:cxnSp>
          <p:nvCxnSpPr>
            <p:cNvPr id="15" name="Straight Connector 14"/>
            <p:cNvCxnSpPr/>
            <p:nvPr/>
          </p:nvCxnSpPr>
          <p:spPr>
            <a:xfrm>
              <a:off x="1060450" y="3152775"/>
              <a:ext cx="19431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5124450" y="3152775"/>
              <a:ext cx="19431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9188450" y="3152775"/>
              <a:ext cx="19431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31886" y="2424313"/>
              <a:ext cx="2800228" cy="307340"/>
            </a:xfrm>
            <a:prstGeom prst="rect">
              <a:avLst/>
            </a:prstGeom>
            <a:noFill/>
          </p:spPr>
          <p:txBody>
            <a:bodyPr wrap="square" lIns="0" tIns="0" rIns="0" bIns="0" rtlCol="0" anchor="ctr">
              <a:spAutoFit/>
            </a:bodyPr>
            <a:lstStyle/>
            <a:p>
              <a:pPr algn="ctr"/>
              <a:r>
                <a:rPr lang="en-IN" altLang="en-US" sz="2000" b="1" dirty="0">
                  <a:solidFill>
                    <a:schemeClr val="bg1"/>
                  </a:solidFill>
                  <a:latin typeface="Calibri" panose="020F0502020204030204" charset="0"/>
                  <a:cs typeface="Calibri" panose="020F0502020204030204" charset="0"/>
                </a:rPr>
                <a:t>Product Goals</a:t>
              </a:r>
            </a:p>
          </p:txBody>
        </p:sp>
        <p:sp>
          <p:nvSpPr>
            <p:cNvPr id="19" name="TextBox 18"/>
            <p:cNvSpPr txBox="1"/>
            <p:nvPr/>
          </p:nvSpPr>
          <p:spPr>
            <a:xfrm>
              <a:off x="4695886" y="2424313"/>
              <a:ext cx="2800228" cy="307340"/>
            </a:xfrm>
            <a:prstGeom prst="rect">
              <a:avLst/>
            </a:prstGeom>
            <a:noFill/>
          </p:spPr>
          <p:txBody>
            <a:bodyPr wrap="square" lIns="0" tIns="0" rIns="0" bIns="0" rtlCol="0" anchor="ctr">
              <a:spAutoFit/>
            </a:bodyPr>
            <a:lstStyle/>
            <a:p>
              <a:pPr algn="ctr"/>
              <a:r>
                <a:rPr lang="en-IN" altLang="en-US" sz="2000" b="1" dirty="0">
                  <a:solidFill>
                    <a:schemeClr val="bg1"/>
                  </a:solidFill>
                  <a:latin typeface="Calibri" panose="020F0502020204030204" charset="0"/>
                  <a:cs typeface="Calibri" panose="020F0502020204030204" charset="0"/>
                </a:rPr>
                <a:t>Product Featurs</a:t>
              </a:r>
            </a:p>
          </p:txBody>
        </p:sp>
        <p:sp>
          <p:nvSpPr>
            <p:cNvPr id="20" name="TextBox 19"/>
            <p:cNvSpPr txBox="1"/>
            <p:nvPr/>
          </p:nvSpPr>
          <p:spPr>
            <a:xfrm>
              <a:off x="8759886" y="2424313"/>
              <a:ext cx="2800228" cy="307340"/>
            </a:xfrm>
            <a:prstGeom prst="rect">
              <a:avLst/>
            </a:prstGeom>
            <a:noFill/>
          </p:spPr>
          <p:txBody>
            <a:bodyPr wrap="square" lIns="0" tIns="0" rIns="0" bIns="0" rtlCol="0" anchor="ctr">
              <a:spAutoFit/>
            </a:bodyPr>
            <a:lstStyle/>
            <a:p>
              <a:pPr algn="ctr"/>
              <a:r>
                <a:rPr lang="en-IN" altLang="en-US" sz="2000" b="1" dirty="0">
                  <a:solidFill>
                    <a:schemeClr val="bg1"/>
                  </a:solidFill>
                  <a:latin typeface="Calibri" panose="020F0502020204030204" charset="0"/>
                  <a:cs typeface="Calibri" panose="020F0502020204030204" charset="0"/>
                </a:rPr>
                <a:t>Product Limitation</a:t>
              </a:r>
            </a:p>
          </p:txBody>
        </p:sp>
      </p:grpSp>
      <p:grpSp>
        <p:nvGrpSpPr>
          <p:cNvPr id="35" name="Group 34"/>
          <p:cNvGrpSpPr/>
          <p:nvPr/>
        </p:nvGrpSpPr>
        <p:grpSpPr>
          <a:xfrm>
            <a:off x="5358771" y="4743544"/>
            <a:ext cx="1465992" cy="1465988"/>
            <a:chOff x="4119563" y="3979863"/>
            <a:chExt cx="346075" cy="346075"/>
          </a:xfrm>
        </p:grpSpPr>
        <p:sp>
          <p:nvSpPr>
            <p:cNvPr id="36" name="Freeform 35"/>
            <p:cNvSpPr/>
            <p:nvPr/>
          </p:nvSpPr>
          <p:spPr bwMode="auto">
            <a:xfrm>
              <a:off x="4119563" y="3979863"/>
              <a:ext cx="346075" cy="346075"/>
            </a:xfrm>
            <a:custGeom>
              <a:avLst/>
              <a:gdLst>
                <a:gd name="T0" fmla="*/ 79 w 92"/>
                <a:gd name="T1" fmla="*/ 52 h 92"/>
                <a:gd name="T2" fmla="*/ 92 w 92"/>
                <a:gd name="T3" fmla="*/ 52 h 92"/>
                <a:gd name="T4" fmla="*/ 92 w 92"/>
                <a:gd name="T5" fmla="*/ 40 h 92"/>
                <a:gd name="T6" fmla="*/ 79 w 92"/>
                <a:gd name="T7" fmla="*/ 40 h 92"/>
                <a:gd name="T8" fmla="*/ 75 w 92"/>
                <a:gd name="T9" fmla="*/ 28 h 92"/>
                <a:gd name="T10" fmla="*/ 84 w 92"/>
                <a:gd name="T11" fmla="*/ 19 h 92"/>
                <a:gd name="T12" fmla="*/ 73 w 92"/>
                <a:gd name="T13" fmla="*/ 8 h 92"/>
                <a:gd name="T14" fmla="*/ 64 w 92"/>
                <a:gd name="T15" fmla="*/ 17 h 92"/>
                <a:gd name="T16" fmla="*/ 52 w 92"/>
                <a:gd name="T17" fmla="*/ 13 h 92"/>
                <a:gd name="T18" fmla="*/ 52 w 92"/>
                <a:gd name="T19" fmla="*/ 0 h 92"/>
                <a:gd name="T20" fmla="*/ 40 w 92"/>
                <a:gd name="T21" fmla="*/ 0 h 92"/>
                <a:gd name="T22" fmla="*/ 40 w 92"/>
                <a:gd name="T23" fmla="*/ 13 h 92"/>
                <a:gd name="T24" fmla="*/ 28 w 92"/>
                <a:gd name="T25" fmla="*/ 17 h 92"/>
                <a:gd name="T26" fmla="*/ 19 w 92"/>
                <a:gd name="T27" fmla="*/ 8 h 92"/>
                <a:gd name="T28" fmla="*/ 8 w 92"/>
                <a:gd name="T29" fmla="*/ 19 h 92"/>
                <a:gd name="T30" fmla="*/ 17 w 92"/>
                <a:gd name="T31" fmla="*/ 28 h 92"/>
                <a:gd name="T32" fmla="*/ 13 w 92"/>
                <a:gd name="T33" fmla="*/ 40 h 92"/>
                <a:gd name="T34" fmla="*/ 0 w 92"/>
                <a:gd name="T35" fmla="*/ 40 h 92"/>
                <a:gd name="T36" fmla="*/ 0 w 92"/>
                <a:gd name="T37" fmla="*/ 52 h 92"/>
                <a:gd name="T38" fmla="*/ 13 w 92"/>
                <a:gd name="T39" fmla="*/ 52 h 92"/>
                <a:gd name="T40" fmla="*/ 17 w 92"/>
                <a:gd name="T41" fmla="*/ 64 h 92"/>
                <a:gd name="T42" fmla="*/ 8 w 92"/>
                <a:gd name="T43" fmla="*/ 73 h 92"/>
                <a:gd name="T44" fmla="*/ 19 w 92"/>
                <a:gd name="T45" fmla="*/ 84 h 92"/>
                <a:gd name="T46" fmla="*/ 28 w 92"/>
                <a:gd name="T47" fmla="*/ 75 h 92"/>
                <a:gd name="T48" fmla="*/ 40 w 92"/>
                <a:gd name="T49" fmla="*/ 79 h 92"/>
                <a:gd name="T50" fmla="*/ 40 w 92"/>
                <a:gd name="T51" fmla="*/ 92 h 92"/>
                <a:gd name="T52" fmla="*/ 52 w 92"/>
                <a:gd name="T53" fmla="*/ 92 h 92"/>
                <a:gd name="T54" fmla="*/ 52 w 92"/>
                <a:gd name="T55" fmla="*/ 79 h 92"/>
                <a:gd name="T56" fmla="*/ 64 w 92"/>
                <a:gd name="T57" fmla="*/ 75 h 92"/>
                <a:gd name="T58" fmla="*/ 73 w 92"/>
                <a:gd name="T59" fmla="*/ 84 h 92"/>
                <a:gd name="T60" fmla="*/ 84 w 92"/>
                <a:gd name="T61" fmla="*/ 73 h 92"/>
                <a:gd name="T62" fmla="*/ 75 w 92"/>
                <a:gd name="T63" fmla="*/ 64 h 92"/>
                <a:gd name="T64" fmla="*/ 79 w 92"/>
                <a:gd name="T65"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2" h="92">
                  <a:moveTo>
                    <a:pt x="79" y="52"/>
                  </a:moveTo>
                  <a:cubicBezTo>
                    <a:pt x="92" y="52"/>
                    <a:pt x="92" y="52"/>
                    <a:pt x="92" y="52"/>
                  </a:cubicBezTo>
                  <a:cubicBezTo>
                    <a:pt x="92" y="40"/>
                    <a:pt x="92" y="40"/>
                    <a:pt x="92" y="40"/>
                  </a:cubicBezTo>
                  <a:cubicBezTo>
                    <a:pt x="79" y="40"/>
                    <a:pt x="79" y="40"/>
                    <a:pt x="79" y="40"/>
                  </a:cubicBezTo>
                  <a:cubicBezTo>
                    <a:pt x="78" y="37"/>
                    <a:pt x="77" y="31"/>
                    <a:pt x="75" y="28"/>
                  </a:cubicBezTo>
                  <a:cubicBezTo>
                    <a:pt x="84" y="19"/>
                    <a:pt x="84" y="19"/>
                    <a:pt x="84" y="19"/>
                  </a:cubicBezTo>
                  <a:cubicBezTo>
                    <a:pt x="73" y="8"/>
                    <a:pt x="73" y="8"/>
                    <a:pt x="73" y="8"/>
                  </a:cubicBezTo>
                  <a:cubicBezTo>
                    <a:pt x="64" y="17"/>
                    <a:pt x="64" y="17"/>
                    <a:pt x="64" y="17"/>
                  </a:cubicBezTo>
                  <a:cubicBezTo>
                    <a:pt x="61" y="15"/>
                    <a:pt x="55" y="14"/>
                    <a:pt x="52" y="13"/>
                  </a:cubicBezTo>
                  <a:cubicBezTo>
                    <a:pt x="52" y="0"/>
                    <a:pt x="52" y="0"/>
                    <a:pt x="52" y="0"/>
                  </a:cubicBezTo>
                  <a:cubicBezTo>
                    <a:pt x="40" y="0"/>
                    <a:pt x="40" y="0"/>
                    <a:pt x="40" y="0"/>
                  </a:cubicBezTo>
                  <a:cubicBezTo>
                    <a:pt x="40" y="13"/>
                    <a:pt x="40" y="13"/>
                    <a:pt x="40" y="13"/>
                  </a:cubicBezTo>
                  <a:cubicBezTo>
                    <a:pt x="37" y="14"/>
                    <a:pt x="31" y="15"/>
                    <a:pt x="28" y="17"/>
                  </a:cubicBezTo>
                  <a:cubicBezTo>
                    <a:pt x="19" y="8"/>
                    <a:pt x="19" y="8"/>
                    <a:pt x="19" y="8"/>
                  </a:cubicBezTo>
                  <a:cubicBezTo>
                    <a:pt x="8" y="19"/>
                    <a:pt x="8" y="19"/>
                    <a:pt x="8" y="19"/>
                  </a:cubicBezTo>
                  <a:cubicBezTo>
                    <a:pt x="17" y="28"/>
                    <a:pt x="17" y="28"/>
                    <a:pt x="17" y="28"/>
                  </a:cubicBezTo>
                  <a:cubicBezTo>
                    <a:pt x="15" y="31"/>
                    <a:pt x="14" y="37"/>
                    <a:pt x="13" y="40"/>
                  </a:cubicBezTo>
                  <a:cubicBezTo>
                    <a:pt x="0" y="40"/>
                    <a:pt x="0" y="40"/>
                    <a:pt x="0" y="40"/>
                  </a:cubicBezTo>
                  <a:cubicBezTo>
                    <a:pt x="0" y="52"/>
                    <a:pt x="0" y="52"/>
                    <a:pt x="0" y="52"/>
                  </a:cubicBezTo>
                  <a:cubicBezTo>
                    <a:pt x="13" y="52"/>
                    <a:pt x="13" y="52"/>
                    <a:pt x="13" y="52"/>
                  </a:cubicBezTo>
                  <a:cubicBezTo>
                    <a:pt x="14" y="55"/>
                    <a:pt x="15" y="61"/>
                    <a:pt x="17" y="64"/>
                  </a:cubicBezTo>
                  <a:cubicBezTo>
                    <a:pt x="8" y="73"/>
                    <a:pt x="8" y="73"/>
                    <a:pt x="8" y="73"/>
                  </a:cubicBezTo>
                  <a:cubicBezTo>
                    <a:pt x="19" y="84"/>
                    <a:pt x="19" y="84"/>
                    <a:pt x="19" y="84"/>
                  </a:cubicBezTo>
                  <a:cubicBezTo>
                    <a:pt x="28" y="75"/>
                    <a:pt x="28" y="75"/>
                    <a:pt x="28" y="75"/>
                  </a:cubicBezTo>
                  <a:cubicBezTo>
                    <a:pt x="31" y="77"/>
                    <a:pt x="37" y="78"/>
                    <a:pt x="40" y="79"/>
                  </a:cubicBezTo>
                  <a:cubicBezTo>
                    <a:pt x="40" y="92"/>
                    <a:pt x="40" y="92"/>
                    <a:pt x="40" y="92"/>
                  </a:cubicBezTo>
                  <a:cubicBezTo>
                    <a:pt x="52" y="92"/>
                    <a:pt x="52" y="92"/>
                    <a:pt x="52" y="92"/>
                  </a:cubicBezTo>
                  <a:cubicBezTo>
                    <a:pt x="52" y="79"/>
                    <a:pt x="52" y="79"/>
                    <a:pt x="52" y="79"/>
                  </a:cubicBezTo>
                  <a:cubicBezTo>
                    <a:pt x="55" y="78"/>
                    <a:pt x="61" y="77"/>
                    <a:pt x="64" y="75"/>
                  </a:cubicBezTo>
                  <a:cubicBezTo>
                    <a:pt x="73" y="84"/>
                    <a:pt x="73" y="84"/>
                    <a:pt x="73" y="84"/>
                  </a:cubicBezTo>
                  <a:cubicBezTo>
                    <a:pt x="84" y="73"/>
                    <a:pt x="84" y="73"/>
                    <a:pt x="84" y="73"/>
                  </a:cubicBezTo>
                  <a:cubicBezTo>
                    <a:pt x="75" y="64"/>
                    <a:pt x="75" y="64"/>
                    <a:pt x="75" y="64"/>
                  </a:cubicBezTo>
                  <a:cubicBezTo>
                    <a:pt x="77" y="61"/>
                    <a:pt x="78" y="55"/>
                    <a:pt x="79" y="52"/>
                  </a:cubicBezTo>
                  <a:close/>
                </a:path>
              </a:pathLst>
            </a:custGeom>
            <a:noFill/>
            <a:ln w="31750" cap="rnd">
              <a:solidFill>
                <a:schemeClr val="bg1">
                  <a:alpha val="1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37" name="Oval 36"/>
            <p:cNvSpPr>
              <a:spLocks noChangeArrowheads="1"/>
            </p:cNvSpPr>
            <p:nvPr/>
          </p:nvSpPr>
          <p:spPr bwMode="auto">
            <a:xfrm>
              <a:off x="4225925" y="4084638"/>
              <a:ext cx="134938" cy="136525"/>
            </a:xfrm>
            <a:prstGeom prst="ellipse">
              <a:avLst/>
            </a:prstGeom>
            <a:noFill/>
            <a:ln w="31750" cap="rnd">
              <a:solidFill>
                <a:schemeClr val="bg1">
                  <a:alpha val="1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grpSp>
      <p:grpSp>
        <p:nvGrpSpPr>
          <p:cNvPr id="38" name="Group 37"/>
          <p:cNvGrpSpPr/>
          <p:nvPr/>
        </p:nvGrpSpPr>
        <p:grpSpPr>
          <a:xfrm>
            <a:off x="1299005" y="4579979"/>
            <a:ext cx="1465992" cy="1432368"/>
            <a:chOff x="3398838" y="2540000"/>
            <a:chExt cx="346075" cy="338138"/>
          </a:xfrm>
        </p:grpSpPr>
        <p:sp>
          <p:nvSpPr>
            <p:cNvPr id="39" name="Freeform 22"/>
            <p:cNvSpPr/>
            <p:nvPr/>
          </p:nvSpPr>
          <p:spPr bwMode="auto">
            <a:xfrm>
              <a:off x="3398838" y="2622550"/>
              <a:ext cx="346075" cy="255588"/>
            </a:xfrm>
            <a:custGeom>
              <a:avLst/>
              <a:gdLst>
                <a:gd name="T0" fmla="*/ 30 w 92"/>
                <a:gd name="T1" fmla="*/ 0 h 68"/>
                <a:gd name="T2" fmla="*/ 30 w 92"/>
                <a:gd name="T3" fmla="*/ 6 h 68"/>
                <a:gd name="T4" fmla="*/ 30 w 92"/>
                <a:gd name="T5" fmla="*/ 14 h 68"/>
                <a:gd name="T6" fmla="*/ 36 w 92"/>
                <a:gd name="T7" fmla="*/ 26 h 68"/>
                <a:gd name="T8" fmla="*/ 36 w 92"/>
                <a:gd name="T9" fmla="*/ 38 h 68"/>
                <a:gd name="T10" fmla="*/ 4 w 92"/>
                <a:gd name="T11" fmla="*/ 54 h 68"/>
                <a:gd name="T12" fmla="*/ 0 w 92"/>
                <a:gd name="T13" fmla="*/ 68 h 68"/>
                <a:gd name="T14" fmla="*/ 46 w 92"/>
                <a:gd name="T15" fmla="*/ 68 h 68"/>
                <a:gd name="T16" fmla="*/ 92 w 92"/>
                <a:gd name="T17" fmla="*/ 68 h 68"/>
                <a:gd name="T18" fmla="*/ 88 w 92"/>
                <a:gd name="T19" fmla="*/ 54 h 68"/>
                <a:gd name="T20" fmla="*/ 56 w 92"/>
                <a:gd name="T21" fmla="*/ 38 h 68"/>
                <a:gd name="T22" fmla="*/ 56 w 92"/>
                <a:gd name="T23" fmla="*/ 26 h 68"/>
                <a:gd name="T24" fmla="*/ 62 w 92"/>
                <a:gd name="T25" fmla="*/ 14 h 68"/>
                <a:gd name="T26" fmla="*/ 62 w 92"/>
                <a:gd name="T27" fmla="*/ 6 h 68"/>
                <a:gd name="T28" fmla="*/ 62 w 92"/>
                <a:gd name="T29"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68">
                  <a:moveTo>
                    <a:pt x="30" y="0"/>
                  </a:moveTo>
                  <a:cubicBezTo>
                    <a:pt x="30" y="4"/>
                    <a:pt x="30" y="5"/>
                    <a:pt x="30" y="6"/>
                  </a:cubicBezTo>
                  <a:cubicBezTo>
                    <a:pt x="26" y="6"/>
                    <a:pt x="28" y="14"/>
                    <a:pt x="30" y="14"/>
                  </a:cubicBezTo>
                  <a:cubicBezTo>
                    <a:pt x="30" y="22"/>
                    <a:pt x="36" y="26"/>
                    <a:pt x="36" y="26"/>
                  </a:cubicBezTo>
                  <a:cubicBezTo>
                    <a:pt x="36" y="38"/>
                    <a:pt x="36" y="38"/>
                    <a:pt x="36" y="38"/>
                  </a:cubicBezTo>
                  <a:cubicBezTo>
                    <a:pt x="20" y="44"/>
                    <a:pt x="6" y="48"/>
                    <a:pt x="4" y="54"/>
                  </a:cubicBezTo>
                  <a:cubicBezTo>
                    <a:pt x="2" y="58"/>
                    <a:pt x="0" y="68"/>
                    <a:pt x="0" y="68"/>
                  </a:cubicBezTo>
                  <a:cubicBezTo>
                    <a:pt x="46" y="68"/>
                    <a:pt x="46" y="68"/>
                    <a:pt x="46" y="68"/>
                  </a:cubicBezTo>
                  <a:cubicBezTo>
                    <a:pt x="92" y="68"/>
                    <a:pt x="92" y="68"/>
                    <a:pt x="92" y="68"/>
                  </a:cubicBezTo>
                  <a:cubicBezTo>
                    <a:pt x="92" y="68"/>
                    <a:pt x="92" y="62"/>
                    <a:pt x="88" y="54"/>
                  </a:cubicBezTo>
                  <a:cubicBezTo>
                    <a:pt x="86" y="48"/>
                    <a:pt x="72" y="44"/>
                    <a:pt x="56" y="38"/>
                  </a:cubicBezTo>
                  <a:cubicBezTo>
                    <a:pt x="56" y="26"/>
                    <a:pt x="56" y="26"/>
                    <a:pt x="56" y="26"/>
                  </a:cubicBezTo>
                  <a:cubicBezTo>
                    <a:pt x="56" y="26"/>
                    <a:pt x="62" y="22"/>
                    <a:pt x="62" y="14"/>
                  </a:cubicBezTo>
                  <a:cubicBezTo>
                    <a:pt x="64" y="14"/>
                    <a:pt x="66" y="6"/>
                    <a:pt x="62" y="6"/>
                  </a:cubicBezTo>
                  <a:cubicBezTo>
                    <a:pt x="62" y="5"/>
                    <a:pt x="62" y="4"/>
                    <a:pt x="62" y="0"/>
                  </a:cubicBezTo>
                </a:path>
              </a:pathLst>
            </a:custGeom>
            <a:noFill/>
            <a:ln w="31750" cap="flat">
              <a:solidFill>
                <a:schemeClr val="bg1">
                  <a:alpha val="1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40" name="Line 23"/>
            <p:cNvSpPr>
              <a:spLocks noChangeShapeType="1"/>
            </p:cNvSpPr>
            <p:nvPr/>
          </p:nvSpPr>
          <p:spPr bwMode="auto">
            <a:xfrm>
              <a:off x="3473451" y="2622550"/>
              <a:ext cx="195263" cy="0"/>
            </a:xfrm>
            <a:prstGeom prst="line">
              <a:avLst/>
            </a:prstGeom>
            <a:noFill/>
            <a:ln w="31750" cap="rnd">
              <a:solidFill>
                <a:schemeClr val="bg1">
                  <a:alpha val="15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id-ID"/>
            </a:p>
          </p:txBody>
        </p:sp>
        <p:sp>
          <p:nvSpPr>
            <p:cNvPr id="41" name="Freeform 24"/>
            <p:cNvSpPr/>
            <p:nvPr/>
          </p:nvSpPr>
          <p:spPr bwMode="auto">
            <a:xfrm>
              <a:off x="3503613" y="2540000"/>
              <a:ext cx="136525" cy="82550"/>
            </a:xfrm>
            <a:custGeom>
              <a:avLst/>
              <a:gdLst>
                <a:gd name="T0" fmla="*/ 0 w 36"/>
                <a:gd name="T1" fmla="*/ 22 h 22"/>
                <a:gd name="T2" fmla="*/ 8 w 36"/>
                <a:gd name="T3" fmla="*/ 0 h 22"/>
                <a:gd name="T4" fmla="*/ 13 w 36"/>
                <a:gd name="T5" fmla="*/ 3 h 22"/>
                <a:gd name="T6" fmla="*/ 23 w 36"/>
                <a:gd name="T7" fmla="*/ 3 h 22"/>
                <a:gd name="T8" fmla="*/ 28 w 36"/>
                <a:gd name="T9" fmla="*/ 0 h 22"/>
                <a:gd name="T10" fmla="*/ 36 w 36"/>
                <a:gd name="T11" fmla="*/ 22 h 22"/>
              </a:gdLst>
              <a:ahLst/>
              <a:cxnLst>
                <a:cxn ang="0">
                  <a:pos x="T0" y="T1"/>
                </a:cxn>
                <a:cxn ang="0">
                  <a:pos x="T2" y="T3"/>
                </a:cxn>
                <a:cxn ang="0">
                  <a:pos x="T4" y="T5"/>
                </a:cxn>
                <a:cxn ang="0">
                  <a:pos x="T6" y="T7"/>
                </a:cxn>
                <a:cxn ang="0">
                  <a:pos x="T8" y="T9"/>
                </a:cxn>
                <a:cxn ang="0">
                  <a:pos x="T10" y="T11"/>
                </a:cxn>
              </a:cxnLst>
              <a:rect l="0" t="0" r="r" b="b"/>
              <a:pathLst>
                <a:path w="36" h="22">
                  <a:moveTo>
                    <a:pt x="0" y="22"/>
                  </a:moveTo>
                  <a:cubicBezTo>
                    <a:pt x="8" y="0"/>
                    <a:pt x="8" y="0"/>
                    <a:pt x="8" y="0"/>
                  </a:cubicBezTo>
                  <a:cubicBezTo>
                    <a:pt x="13" y="3"/>
                    <a:pt x="13" y="3"/>
                    <a:pt x="13" y="3"/>
                  </a:cubicBezTo>
                  <a:cubicBezTo>
                    <a:pt x="16" y="5"/>
                    <a:pt x="20" y="5"/>
                    <a:pt x="23" y="3"/>
                  </a:cubicBezTo>
                  <a:cubicBezTo>
                    <a:pt x="28" y="0"/>
                    <a:pt x="28" y="0"/>
                    <a:pt x="28" y="0"/>
                  </a:cubicBezTo>
                  <a:cubicBezTo>
                    <a:pt x="36" y="22"/>
                    <a:pt x="36" y="22"/>
                    <a:pt x="36" y="22"/>
                  </a:cubicBezTo>
                </a:path>
              </a:pathLst>
            </a:custGeom>
            <a:noFill/>
            <a:ln w="31750" cap="rnd">
              <a:solidFill>
                <a:schemeClr val="bg1">
                  <a:alpha val="1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42" name="Freeform 25"/>
            <p:cNvSpPr/>
            <p:nvPr/>
          </p:nvSpPr>
          <p:spPr bwMode="auto">
            <a:xfrm>
              <a:off x="3549651" y="2781300"/>
              <a:ext cx="44450" cy="44450"/>
            </a:xfrm>
            <a:custGeom>
              <a:avLst/>
              <a:gdLst>
                <a:gd name="T0" fmla="*/ 14 w 28"/>
                <a:gd name="T1" fmla="*/ 0 h 28"/>
                <a:gd name="T2" fmla="*/ 0 w 28"/>
                <a:gd name="T3" fmla="*/ 14 h 28"/>
                <a:gd name="T4" fmla="*/ 14 w 28"/>
                <a:gd name="T5" fmla="*/ 28 h 28"/>
                <a:gd name="T6" fmla="*/ 28 w 28"/>
                <a:gd name="T7" fmla="*/ 14 h 28"/>
                <a:gd name="T8" fmla="*/ 14 w 28"/>
                <a:gd name="T9" fmla="*/ 0 h 28"/>
              </a:gdLst>
              <a:ahLst/>
              <a:cxnLst>
                <a:cxn ang="0">
                  <a:pos x="T0" y="T1"/>
                </a:cxn>
                <a:cxn ang="0">
                  <a:pos x="T2" y="T3"/>
                </a:cxn>
                <a:cxn ang="0">
                  <a:pos x="T4" y="T5"/>
                </a:cxn>
                <a:cxn ang="0">
                  <a:pos x="T6" y="T7"/>
                </a:cxn>
                <a:cxn ang="0">
                  <a:pos x="T8" y="T9"/>
                </a:cxn>
              </a:cxnLst>
              <a:rect l="0" t="0" r="r" b="b"/>
              <a:pathLst>
                <a:path w="28" h="28">
                  <a:moveTo>
                    <a:pt x="14" y="0"/>
                  </a:moveTo>
                  <a:lnTo>
                    <a:pt x="0" y="14"/>
                  </a:lnTo>
                  <a:lnTo>
                    <a:pt x="14" y="28"/>
                  </a:lnTo>
                  <a:lnTo>
                    <a:pt x="28" y="14"/>
                  </a:lnTo>
                  <a:lnTo>
                    <a:pt x="14" y="0"/>
                  </a:lnTo>
                  <a:close/>
                </a:path>
              </a:pathLst>
            </a:custGeom>
            <a:noFill/>
            <a:ln w="31750" cap="flat">
              <a:solidFill>
                <a:schemeClr val="bg1">
                  <a:alpha val="1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43" name="Freeform 26"/>
            <p:cNvSpPr/>
            <p:nvPr/>
          </p:nvSpPr>
          <p:spPr bwMode="auto">
            <a:xfrm>
              <a:off x="3549651" y="2825750"/>
              <a:ext cx="44450" cy="52388"/>
            </a:xfrm>
            <a:custGeom>
              <a:avLst/>
              <a:gdLst>
                <a:gd name="T0" fmla="*/ 14 w 28"/>
                <a:gd name="T1" fmla="*/ 0 h 33"/>
                <a:gd name="T2" fmla="*/ 0 w 28"/>
                <a:gd name="T3" fmla="*/ 33 h 33"/>
                <a:gd name="T4" fmla="*/ 28 w 28"/>
                <a:gd name="T5" fmla="*/ 33 h 33"/>
                <a:gd name="T6" fmla="*/ 14 w 28"/>
                <a:gd name="T7" fmla="*/ 0 h 33"/>
              </a:gdLst>
              <a:ahLst/>
              <a:cxnLst>
                <a:cxn ang="0">
                  <a:pos x="T0" y="T1"/>
                </a:cxn>
                <a:cxn ang="0">
                  <a:pos x="T2" y="T3"/>
                </a:cxn>
                <a:cxn ang="0">
                  <a:pos x="T4" y="T5"/>
                </a:cxn>
                <a:cxn ang="0">
                  <a:pos x="T6" y="T7"/>
                </a:cxn>
              </a:cxnLst>
              <a:rect l="0" t="0" r="r" b="b"/>
              <a:pathLst>
                <a:path w="28" h="33">
                  <a:moveTo>
                    <a:pt x="14" y="0"/>
                  </a:moveTo>
                  <a:lnTo>
                    <a:pt x="0" y="33"/>
                  </a:lnTo>
                  <a:lnTo>
                    <a:pt x="28" y="33"/>
                  </a:lnTo>
                  <a:lnTo>
                    <a:pt x="14" y="0"/>
                  </a:lnTo>
                  <a:close/>
                </a:path>
              </a:pathLst>
            </a:custGeom>
            <a:noFill/>
            <a:ln w="31750" cap="flat">
              <a:solidFill>
                <a:schemeClr val="bg1">
                  <a:alpha val="1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44" name="Line 27"/>
            <p:cNvSpPr>
              <a:spLocks noChangeShapeType="1"/>
            </p:cNvSpPr>
            <p:nvPr/>
          </p:nvSpPr>
          <p:spPr bwMode="auto">
            <a:xfrm flipH="1" flipV="1">
              <a:off x="3503613" y="2776538"/>
              <a:ext cx="30163" cy="101600"/>
            </a:xfrm>
            <a:prstGeom prst="line">
              <a:avLst/>
            </a:prstGeom>
            <a:noFill/>
            <a:ln w="31750" cap="flat">
              <a:solidFill>
                <a:schemeClr val="bg1">
                  <a:alpha val="15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id-ID"/>
            </a:p>
          </p:txBody>
        </p:sp>
        <p:sp>
          <p:nvSpPr>
            <p:cNvPr id="45" name="Line 28"/>
            <p:cNvSpPr>
              <a:spLocks noChangeShapeType="1"/>
            </p:cNvSpPr>
            <p:nvPr/>
          </p:nvSpPr>
          <p:spPr bwMode="auto">
            <a:xfrm flipV="1">
              <a:off x="3609976" y="2776538"/>
              <a:ext cx="30163" cy="101600"/>
            </a:xfrm>
            <a:prstGeom prst="line">
              <a:avLst/>
            </a:prstGeom>
            <a:noFill/>
            <a:ln w="31750" cap="flat">
              <a:solidFill>
                <a:schemeClr val="bg1">
                  <a:alpha val="15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id-ID"/>
            </a:p>
          </p:txBody>
        </p:sp>
        <p:sp>
          <p:nvSpPr>
            <p:cNvPr id="46" name="Line 29"/>
            <p:cNvSpPr>
              <a:spLocks noChangeShapeType="1"/>
            </p:cNvSpPr>
            <p:nvPr/>
          </p:nvSpPr>
          <p:spPr bwMode="auto">
            <a:xfrm flipH="1" flipV="1">
              <a:off x="3533776" y="2765425"/>
              <a:ext cx="38100" cy="15875"/>
            </a:xfrm>
            <a:prstGeom prst="line">
              <a:avLst/>
            </a:prstGeom>
            <a:noFill/>
            <a:ln w="31750" cap="flat">
              <a:solidFill>
                <a:schemeClr val="bg1">
                  <a:alpha val="15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id-ID"/>
            </a:p>
          </p:txBody>
        </p:sp>
        <p:sp>
          <p:nvSpPr>
            <p:cNvPr id="47" name="Line 30"/>
            <p:cNvSpPr>
              <a:spLocks noChangeShapeType="1"/>
            </p:cNvSpPr>
            <p:nvPr/>
          </p:nvSpPr>
          <p:spPr bwMode="auto">
            <a:xfrm flipV="1">
              <a:off x="3571876" y="2765425"/>
              <a:ext cx="38100" cy="15875"/>
            </a:xfrm>
            <a:prstGeom prst="line">
              <a:avLst/>
            </a:prstGeom>
            <a:noFill/>
            <a:ln w="31750" cap="flat">
              <a:solidFill>
                <a:schemeClr val="bg1">
                  <a:alpha val="15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id-ID"/>
            </a:p>
          </p:txBody>
        </p:sp>
        <p:sp>
          <p:nvSpPr>
            <p:cNvPr id="48" name="Line 31"/>
            <p:cNvSpPr>
              <a:spLocks noChangeShapeType="1"/>
            </p:cNvSpPr>
            <p:nvPr/>
          </p:nvSpPr>
          <p:spPr bwMode="auto">
            <a:xfrm>
              <a:off x="3662363" y="2847975"/>
              <a:ext cx="36513" cy="0"/>
            </a:xfrm>
            <a:prstGeom prst="line">
              <a:avLst/>
            </a:prstGeom>
            <a:noFill/>
            <a:ln w="31750" cap="flat">
              <a:solidFill>
                <a:schemeClr val="bg1">
                  <a:alpha val="15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id-ID"/>
            </a:p>
          </p:txBody>
        </p:sp>
        <p:sp>
          <p:nvSpPr>
            <p:cNvPr id="49" name="Line 32"/>
            <p:cNvSpPr>
              <a:spLocks noChangeShapeType="1"/>
            </p:cNvSpPr>
            <p:nvPr/>
          </p:nvSpPr>
          <p:spPr bwMode="auto">
            <a:xfrm flipH="1">
              <a:off x="3519488" y="2781300"/>
              <a:ext cx="52388" cy="44450"/>
            </a:xfrm>
            <a:prstGeom prst="line">
              <a:avLst/>
            </a:prstGeom>
            <a:noFill/>
            <a:ln w="31750" cap="flat">
              <a:solidFill>
                <a:schemeClr val="bg1">
                  <a:alpha val="15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id-ID"/>
            </a:p>
          </p:txBody>
        </p:sp>
        <p:sp>
          <p:nvSpPr>
            <p:cNvPr id="50" name="Line 33"/>
            <p:cNvSpPr>
              <a:spLocks noChangeShapeType="1"/>
            </p:cNvSpPr>
            <p:nvPr/>
          </p:nvSpPr>
          <p:spPr bwMode="auto">
            <a:xfrm>
              <a:off x="3571876" y="2781300"/>
              <a:ext cx="52388" cy="44450"/>
            </a:xfrm>
            <a:prstGeom prst="line">
              <a:avLst/>
            </a:prstGeom>
            <a:noFill/>
            <a:ln w="31750" cap="flat">
              <a:solidFill>
                <a:schemeClr val="bg1">
                  <a:alpha val="15000"/>
                </a:schemeClr>
              </a:solidFill>
              <a:prstDash val="solid"/>
              <a:rou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id-ID"/>
            </a:p>
          </p:txBody>
        </p:sp>
      </p:grpSp>
      <p:grpSp>
        <p:nvGrpSpPr>
          <p:cNvPr id="51" name="Group 50"/>
          <p:cNvGrpSpPr/>
          <p:nvPr/>
        </p:nvGrpSpPr>
        <p:grpSpPr>
          <a:xfrm>
            <a:off x="9437091" y="4824358"/>
            <a:ext cx="1445820" cy="1465988"/>
            <a:chOff x="3705225" y="5059363"/>
            <a:chExt cx="341313" cy="346075"/>
          </a:xfrm>
        </p:grpSpPr>
        <p:sp>
          <p:nvSpPr>
            <p:cNvPr id="52" name="Freeform 267"/>
            <p:cNvSpPr/>
            <p:nvPr/>
          </p:nvSpPr>
          <p:spPr bwMode="auto">
            <a:xfrm>
              <a:off x="3705225" y="5262563"/>
              <a:ext cx="127000" cy="142875"/>
            </a:xfrm>
            <a:custGeom>
              <a:avLst/>
              <a:gdLst>
                <a:gd name="T0" fmla="*/ 35 w 80"/>
                <a:gd name="T1" fmla="*/ 0 h 90"/>
                <a:gd name="T2" fmla="*/ 0 w 80"/>
                <a:gd name="T3" fmla="*/ 61 h 90"/>
                <a:gd name="T4" fmla="*/ 35 w 80"/>
                <a:gd name="T5" fmla="*/ 54 h 90"/>
                <a:gd name="T6" fmla="*/ 49 w 80"/>
                <a:gd name="T7" fmla="*/ 90 h 90"/>
                <a:gd name="T8" fmla="*/ 80 w 80"/>
                <a:gd name="T9" fmla="*/ 38 h 90"/>
              </a:gdLst>
              <a:ahLst/>
              <a:cxnLst>
                <a:cxn ang="0">
                  <a:pos x="T0" y="T1"/>
                </a:cxn>
                <a:cxn ang="0">
                  <a:pos x="T2" y="T3"/>
                </a:cxn>
                <a:cxn ang="0">
                  <a:pos x="T4" y="T5"/>
                </a:cxn>
                <a:cxn ang="0">
                  <a:pos x="T6" y="T7"/>
                </a:cxn>
                <a:cxn ang="0">
                  <a:pos x="T8" y="T9"/>
                </a:cxn>
              </a:cxnLst>
              <a:rect l="0" t="0" r="r" b="b"/>
              <a:pathLst>
                <a:path w="80" h="90">
                  <a:moveTo>
                    <a:pt x="35" y="0"/>
                  </a:moveTo>
                  <a:lnTo>
                    <a:pt x="0" y="61"/>
                  </a:lnTo>
                  <a:lnTo>
                    <a:pt x="35" y="54"/>
                  </a:lnTo>
                  <a:lnTo>
                    <a:pt x="49" y="90"/>
                  </a:lnTo>
                  <a:lnTo>
                    <a:pt x="80" y="38"/>
                  </a:lnTo>
                </a:path>
              </a:pathLst>
            </a:custGeom>
            <a:noFill/>
            <a:ln w="31750" cap="flat">
              <a:solidFill>
                <a:schemeClr val="bg1">
                  <a:alpha val="1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53" name="Freeform 268"/>
            <p:cNvSpPr/>
            <p:nvPr/>
          </p:nvSpPr>
          <p:spPr bwMode="auto">
            <a:xfrm>
              <a:off x="3919538" y="5265738"/>
              <a:ext cx="127000" cy="139700"/>
            </a:xfrm>
            <a:custGeom>
              <a:avLst/>
              <a:gdLst>
                <a:gd name="T0" fmla="*/ 47 w 80"/>
                <a:gd name="T1" fmla="*/ 0 h 88"/>
                <a:gd name="T2" fmla="*/ 80 w 80"/>
                <a:gd name="T3" fmla="*/ 59 h 88"/>
                <a:gd name="T4" fmla="*/ 45 w 80"/>
                <a:gd name="T5" fmla="*/ 52 h 88"/>
                <a:gd name="T6" fmla="*/ 33 w 80"/>
                <a:gd name="T7" fmla="*/ 88 h 88"/>
                <a:gd name="T8" fmla="*/ 0 w 80"/>
                <a:gd name="T9" fmla="*/ 36 h 88"/>
              </a:gdLst>
              <a:ahLst/>
              <a:cxnLst>
                <a:cxn ang="0">
                  <a:pos x="T0" y="T1"/>
                </a:cxn>
                <a:cxn ang="0">
                  <a:pos x="T2" y="T3"/>
                </a:cxn>
                <a:cxn ang="0">
                  <a:pos x="T4" y="T5"/>
                </a:cxn>
                <a:cxn ang="0">
                  <a:pos x="T6" y="T7"/>
                </a:cxn>
                <a:cxn ang="0">
                  <a:pos x="T8" y="T9"/>
                </a:cxn>
              </a:cxnLst>
              <a:rect l="0" t="0" r="r" b="b"/>
              <a:pathLst>
                <a:path w="80" h="88">
                  <a:moveTo>
                    <a:pt x="47" y="0"/>
                  </a:moveTo>
                  <a:lnTo>
                    <a:pt x="80" y="59"/>
                  </a:lnTo>
                  <a:lnTo>
                    <a:pt x="45" y="52"/>
                  </a:lnTo>
                  <a:lnTo>
                    <a:pt x="33" y="88"/>
                  </a:lnTo>
                  <a:lnTo>
                    <a:pt x="0" y="36"/>
                  </a:lnTo>
                </a:path>
              </a:pathLst>
            </a:custGeom>
            <a:noFill/>
            <a:ln w="31750" cap="flat">
              <a:solidFill>
                <a:schemeClr val="bg1">
                  <a:alpha val="1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54" name="Oval 269"/>
            <p:cNvSpPr>
              <a:spLocks noChangeArrowheads="1"/>
            </p:cNvSpPr>
            <p:nvPr/>
          </p:nvSpPr>
          <p:spPr bwMode="auto">
            <a:xfrm>
              <a:off x="3741738" y="5059363"/>
              <a:ext cx="271463" cy="269875"/>
            </a:xfrm>
            <a:prstGeom prst="ellipse">
              <a:avLst/>
            </a:prstGeom>
            <a:noFill/>
            <a:ln w="31750" cap="flat">
              <a:solidFill>
                <a:schemeClr val="bg1">
                  <a:alpha val="1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sp>
          <p:nvSpPr>
            <p:cNvPr id="55" name="Freeform 270"/>
            <p:cNvSpPr/>
            <p:nvPr/>
          </p:nvSpPr>
          <p:spPr bwMode="auto">
            <a:xfrm>
              <a:off x="3821113" y="5145088"/>
              <a:ext cx="112713" cy="98425"/>
            </a:xfrm>
            <a:custGeom>
              <a:avLst/>
              <a:gdLst>
                <a:gd name="T0" fmla="*/ 71 w 71"/>
                <a:gd name="T1" fmla="*/ 0 h 62"/>
                <a:gd name="T2" fmla="*/ 24 w 71"/>
                <a:gd name="T3" fmla="*/ 62 h 62"/>
                <a:gd name="T4" fmla="*/ 0 w 71"/>
                <a:gd name="T5" fmla="*/ 36 h 62"/>
              </a:gdLst>
              <a:ahLst/>
              <a:cxnLst>
                <a:cxn ang="0">
                  <a:pos x="T0" y="T1"/>
                </a:cxn>
                <a:cxn ang="0">
                  <a:pos x="T2" y="T3"/>
                </a:cxn>
                <a:cxn ang="0">
                  <a:pos x="T4" y="T5"/>
                </a:cxn>
              </a:cxnLst>
              <a:rect l="0" t="0" r="r" b="b"/>
              <a:pathLst>
                <a:path w="71" h="62">
                  <a:moveTo>
                    <a:pt x="71" y="0"/>
                  </a:moveTo>
                  <a:lnTo>
                    <a:pt x="24" y="62"/>
                  </a:lnTo>
                  <a:lnTo>
                    <a:pt x="0" y="36"/>
                  </a:lnTo>
                </a:path>
              </a:pathLst>
            </a:custGeom>
            <a:noFill/>
            <a:ln w="31750" cap="rnd">
              <a:solidFill>
                <a:schemeClr val="bg1">
                  <a:alpha val="15000"/>
                </a:schemeClr>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id-ID"/>
            </a:p>
          </p:txBody>
        </p:sp>
      </p:grpSp>
      <p:sp>
        <p:nvSpPr>
          <p:cNvPr id="57" name="Slide Number Placeholder 56"/>
          <p:cNvSpPr>
            <a:spLocks noGrp="1"/>
          </p:cNvSpPr>
          <p:nvPr>
            <p:ph type="sldNum" sz="quarter" idx="12"/>
          </p:nvPr>
        </p:nvSpPr>
        <p:spPr/>
        <p:txBody>
          <a:bodyPr/>
          <a:lstStyle/>
          <a:p>
            <a:fld id="{7D1368DD-A097-4D2C-81EF-1DD897058DEE}" type="slidenum">
              <a:rPr lang="en-US" smtClean="0"/>
              <a:t>6</a:t>
            </a:fld>
            <a:endParaRPr lang="en-US" dirty="0"/>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Box 74">
            <a:extLst>
              <a:ext uri="{FF2B5EF4-FFF2-40B4-BE49-F238E27FC236}">
                <a16:creationId xmlns:a16="http://schemas.microsoft.com/office/drawing/2014/main" xmlns="" id="{040C4E29-BC4F-4D89-95E8-5374F60ABF0E}"/>
              </a:ext>
            </a:extLst>
          </p:cNvPr>
          <p:cNvSpPr txBox="1"/>
          <p:nvPr/>
        </p:nvSpPr>
        <p:spPr>
          <a:xfrm>
            <a:off x="8323979" y="4467701"/>
            <a:ext cx="694521" cy="677108"/>
          </a:xfrm>
          <a:prstGeom prst="rect">
            <a:avLst/>
          </a:prstGeom>
          <a:noFill/>
        </p:spPr>
        <p:txBody>
          <a:bodyPr wrap="square" lIns="0" tIns="0" rIns="0" bIns="0" rtlCol="0" anchor="ctr">
            <a:spAutoFit/>
          </a:bodyPr>
          <a:lstStyle/>
          <a:p>
            <a:pPr algn="ctr"/>
            <a:r>
              <a:rPr lang="en-US" sz="4400" b="1" dirty="0">
                <a:solidFill>
                  <a:schemeClr val="bg1">
                    <a:lumMod val="85000"/>
                  </a:schemeClr>
                </a:solidFill>
              </a:rPr>
              <a:t>05</a:t>
            </a:r>
          </a:p>
        </p:txBody>
      </p:sp>
      <p:sp>
        <p:nvSpPr>
          <p:cNvPr id="74" name="TextBox 73">
            <a:extLst>
              <a:ext uri="{FF2B5EF4-FFF2-40B4-BE49-F238E27FC236}">
                <a16:creationId xmlns:a16="http://schemas.microsoft.com/office/drawing/2014/main" xmlns="" id="{6434BE40-DDAB-42B6-98D1-0BC6041C9D0D}"/>
              </a:ext>
            </a:extLst>
          </p:cNvPr>
          <p:cNvSpPr txBox="1"/>
          <p:nvPr/>
        </p:nvSpPr>
        <p:spPr>
          <a:xfrm>
            <a:off x="7933895" y="2933904"/>
            <a:ext cx="694521" cy="677108"/>
          </a:xfrm>
          <a:prstGeom prst="rect">
            <a:avLst/>
          </a:prstGeom>
          <a:noFill/>
        </p:spPr>
        <p:txBody>
          <a:bodyPr wrap="square" lIns="0" tIns="0" rIns="0" bIns="0" rtlCol="0" anchor="ctr">
            <a:spAutoFit/>
          </a:bodyPr>
          <a:lstStyle/>
          <a:p>
            <a:pPr algn="ctr"/>
            <a:r>
              <a:rPr lang="en-US" sz="4400" b="1" dirty="0">
                <a:solidFill>
                  <a:schemeClr val="bg1">
                    <a:lumMod val="85000"/>
                  </a:schemeClr>
                </a:solidFill>
              </a:rPr>
              <a:t>04</a:t>
            </a:r>
          </a:p>
        </p:txBody>
      </p:sp>
      <p:sp>
        <p:nvSpPr>
          <p:cNvPr id="73" name="TextBox 72">
            <a:extLst>
              <a:ext uri="{FF2B5EF4-FFF2-40B4-BE49-F238E27FC236}">
                <a16:creationId xmlns:a16="http://schemas.microsoft.com/office/drawing/2014/main" xmlns="" id="{B484BA21-5D43-4649-AA9C-5BCFFD236433}"/>
              </a:ext>
            </a:extLst>
          </p:cNvPr>
          <p:cNvSpPr txBox="1"/>
          <p:nvPr/>
        </p:nvSpPr>
        <p:spPr>
          <a:xfrm>
            <a:off x="5768276" y="1626054"/>
            <a:ext cx="694521" cy="677108"/>
          </a:xfrm>
          <a:prstGeom prst="rect">
            <a:avLst/>
          </a:prstGeom>
          <a:noFill/>
        </p:spPr>
        <p:txBody>
          <a:bodyPr wrap="square" lIns="0" tIns="0" rIns="0" bIns="0" rtlCol="0" anchor="ctr">
            <a:spAutoFit/>
          </a:bodyPr>
          <a:lstStyle/>
          <a:p>
            <a:pPr algn="ctr"/>
            <a:r>
              <a:rPr lang="en-US" sz="4400" b="1" dirty="0">
                <a:solidFill>
                  <a:schemeClr val="bg1">
                    <a:lumMod val="85000"/>
                  </a:schemeClr>
                </a:solidFill>
              </a:rPr>
              <a:t>03</a:t>
            </a:r>
          </a:p>
        </p:txBody>
      </p:sp>
      <p:sp>
        <p:nvSpPr>
          <p:cNvPr id="72" name="TextBox 71">
            <a:extLst>
              <a:ext uri="{FF2B5EF4-FFF2-40B4-BE49-F238E27FC236}">
                <a16:creationId xmlns:a16="http://schemas.microsoft.com/office/drawing/2014/main" xmlns="" id="{621D2320-6C35-48CB-BFE7-7EEF11A9D7B5}"/>
              </a:ext>
            </a:extLst>
          </p:cNvPr>
          <p:cNvSpPr txBox="1"/>
          <p:nvPr/>
        </p:nvSpPr>
        <p:spPr>
          <a:xfrm>
            <a:off x="3563584" y="2933904"/>
            <a:ext cx="694521" cy="677108"/>
          </a:xfrm>
          <a:prstGeom prst="rect">
            <a:avLst/>
          </a:prstGeom>
          <a:noFill/>
        </p:spPr>
        <p:txBody>
          <a:bodyPr wrap="square" lIns="0" tIns="0" rIns="0" bIns="0" rtlCol="0" anchor="ctr">
            <a:spAutoFit/>
          </a:bodyPr>
          <a:lstStyle/>
          <a:p>
            <a:pPr algn="ctr"/>
            <a:r>
              <a:rPr lang="en-US" sz="4400" b="1" dirty="0">
                <a:solidFill>
                  <a:schemeClr val="bg1">
                    <a:lumMod val="85000"/>
                  </a:schemeClr>
                </a:solidFill>
              </a:rPr>
              <a:t>02</a:t>
            </a:r>
          </a:p>
        </p:txBody>
      </p:sp>
      <p:sp>
        <p:nvSpPr>
          <p:cNvPr id="71" name="TextBox 70">
            <a:extLst>
              <a:ext uri="{FF2B5EF4-FFF2-40B4-BE49-F238E27FC236}">
                <a16:creationId xmlns:a16="http://schemas.microsoft.com/office/drawing/2014/main" xmlns="" id="{09DAE2FE-E867-4662-AF1E-1560DD6DCDBE}"/>
              </a:ext>
            </a:extLst>
          </p:cNvPr>
          <p:cNvSpPr txBox="1"/>
          <p:nvPr/>
        </p:nvSpPr>
        <p:spPr>
          <a:xfrm>
            <a:off x="3172480" y="4467701"/>
            <a:ext cx="694521" cy="677108"/>
          </a:xfrm>
          <a:prstGeom prst="rect">
            <a:avLst/>
          </a:prstGeom>
          <a:noFill/>
        </p:spPr>
        <p:txBody>
          <a:bodyPr wrap="square" lIns="0" tIns="0" rIns="0" bIns="0" rtlCol="0" anchor="ctr">
            <a:spAutoFit/>
          </a:bodyPr>
          <a:lstStyle/>
          <a:p>
            <a:pPr algn="ctr"/>
            <a:r>
              <a:rPr lang="en-US" sz="4400" b="1" dirty="0">
                <a:solidFill>
                  <a:schemeClr val="bg1">
                    <a:lumMod val="85000"/>
                  </a:schemeClr>
                </a:solidFill>
              </a:rPr>
              <a:t>01</a:t>
            </a:r>
          </a:p>
        </p:txBody>
      </p:sp>
      <p:sp>
        <p:nvSpPr>
          <p:cNvPr id="2" name="Title 1">
            <a:extLst>
              <a:ext uri="{FF2B5EF4-FFF2-40B4-BE49-F238E27FC236}">
                <a16:creationId xmlns:a16="http://schemas.microsoft.com/office/drawing/2014/main" xmlns="" id="{539720E1-D90C-4A88-B467-CF217050874B}"/>
              </a:ext>
            </a:extLst>
          </p:cNvPr>
          <p:cNvSpPr>
            <a:spLocks noGrp="1"/>
          </p:cNvSpPr>
          <p:nvPr>
            <p:ph type="title"/>
          </p:nvPr>
        </p:nvSpPr>
        <p:spPr>
          <a:xfrm>
            <a:off x="838200" y="0"/>
            <a:ext cx="10515600" cy="1325563"/>
          </a:xfrm>
          <a:solidFill>
            <a:schemeClr val="bg1"/>
          </a:solidFill>
        </p:spPr>
        <p:txBody>
          <a:bodyPr/>
          <a:lstStyle/>
          <a:p>
            <a:r>
              <a:rPr lang="en-US" dirty="0" smtClean="0">
                <a:solidFill>
                  <a:srgbClr val="47DF90"/>
                </a:solidFill>
              </a:rPr>
              <a:t>What our product will create in society</a:t>
            </a:r>
            <a:endParaRPr lang="en-US" dirty="0">
              <a:solidFill>
                <a:srgbClr val="47DF90"/>
              </a:solidFill>
            </a:endParaRPr>
          </a:p>
        </p:txBody>
      </p:sp>
      <p:sp>
        <p:nvSpPr>
          <p:cNvPr id="4" name="Slide Number Placeholder 3">
            <a:extLst>
              <a:ext uri="{FF2B5EF4-FFF2-40B4-BE49-F238E27FC236}">
                <a16:creationId xmlns:a16="http://schemas.microsoft.com/office/drawing/2014/main" xmlns="" id="{66BC0628-6A83-4CAF-A2C5-4EE402AAD774}"/>
              </a:ext>
            </a:extLst>
          </p:cNvPr>
          <p:cNvSpPr>
            <a:spLocks noGrp="1"/>
          </p:cNvSpPr>
          <p:nvPr>
            <p:ph type="sldNum" sz="quarter" idx="12"/>
          </p:nvPr>
        </p:nvSpPr>
        <p:spPr/>
        <p:txBody>
          <a:bodyPr/>
          <a:lstStyle/>
          <a:p>
            <a:fld id="{8573674D-E360-4269-9951-352EBD1DE471}" type="slidenum">
              <a:rPr lang="en-US" smtClean="0"/>
              <a:pPr/>
              <a:t>7</a:t>
            </a:fld>
            <a:endParaRPr lang="en-US" dirty="0"/>
          </a:p>
        </p:txBody>
      </p:sp>
      <p:sp>
        <p:nvSpPr>
          <p:cNvPr id="16" name="Arc 15">
            <a:extLst>
              <a:ext uri="{FF2B5EF4-FFF2-40B4-BE49-F238E27FC236}">
                <a16:creationId xmlns:a16="http://schemas.microsoft.com/office/drawing/2014/main" xmlns="" id="{34D66391-6918-4103-AD1F-E6450629D20F}"/>
              </a:ext>
            </a:extLst>
          </p:cNvPr>
          <p:cNvSpPr/>
          <p:nvPr/>
        </p:nvSpPr>
        <p:spPr>
          <a:xfrm>
            <a:off x="4468890" y="2399515"/>
            <a:ext cx="3254220" cy="3254221"/>
          </a:xfrm>
          <a:prstGeom prst="arc">
            <a:avLst>
              <a:gd name="adj1" fmla="val 8576389"/>
              <a:gd name="adj2" fmla="val 2281598"/>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24" name="Group 23">
            <a:extLst>
              <a:ext uri="{FF2B5EF4-FFF2-40B4-BE49-F238E27FC236}">
                <a16:creationId xmlns:a16="http://schemas.microsoft.com/office/drawing/2014/main" xmlns="" id="{F901D27C-0EE9-414D-92EF-20F737EE00ED}"/>
              </a:ext>
            </a:extLst>
          </p:cNvPr>
          <p:cNvGrpSpPr/>
          <p:nvPr/>
        </p:nvGrpSpPr>
        <p:grpSpPr>
          <a:xfrm>
            <a:off x="0" y="4758825"/>
            <a:ext cx="4981676" cy="1461934"/>
            <a:chOff x="-1754833" y="4469672"/>
            <a:chExt cx="6415733" cy="1882775"/>
          </a:xfrm>
        </p:grpSpPr>
        <p:sp>
          <p:nvSpPr>
            <p:cNvPr id="47" name="Arc 46">
              <a:extLst>
                <a:ext uri="{FF2B5EF4-FFF2-40B4-BE49-F238E27FC236}">
                  <a16:creationId xmlns:a16="http://schemas.microsoft.com/office/drawing/2014/main" xmlns="" id="{ACD7A625-3C9A-47DC-BA64-416E811D7CBA}"/>
                </a:ext>
              </a:extLst>
            </p:cNvPr>
            <p:cNvSpPr/>
            <p:nvPr/>
          </p:nvSpPr>
          <p:spPr>
            <a:xfrm>
              <a:off x="2778125" y="4469672"/>
              <a:ext cx="1882775" cy="1882775"/>
            </a:xfrm>
            <a:prstGeom prst="arc">
              <a:avLst>
                <a:gd name="adj1" fmla="val 19059778"/>
                <a:gd name="adj2" fmla="val 5394536"/>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2" name="Straight Connector 21">
              <a:extLst>
                <a:ext uri="{FF2B5EF4-FFF2-40B4-BE49-F238E27FC236}">
                  <a16:creationId xmlns:a16="http://schemas.microsoft.com/office/drawing/2014/main" xmlns="" id="{F7E5092F-245E-4808-A721-93454B953965}"/>
                </a:ext>
              </a:extLst>
            </p:cNvPr>
            <p:cNvCxnSpPr>
              <a:cxnSpLocks/>
            </p:cNvCxnSpPr>
            <p:nvPr/>
          </p:nvCxnSpPr>
          <p:spPr>
            <a:xfrm>
              <a:off x="-1754833" y="6348545"/>
              <a:ext cx="5480696" cy="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xmlns="" id="{625E8748-C169-440F-9C3E-CA2530C109B9}"/>
              </a:ext>
            </a:extLst>
          </p:cNvPr>
          <p:cNvGrpSpPr/>
          <p:nvPr/>
        </p:nvGrpSpPr>
        <p:grpSpPr>
          <a:xfrm flipH="1">
            <a:off x="7210324" y="4758825"/>
            <a:ext cx="4981676" cy="1461934"/>
            <a:chOff x="-1754833" y="4469672"/>
            <a:chExt cx="6415733" cy="1882775"/>
          </a:xfrm>
        </p:grpSpPr>
        <p:sp>
          <p:nvSpPr>
            <p:cNvPr id="49" name="Arc 48">
              <a:extLst>
                <a:ext uri="{FF2B5EF4-FFF2-40B4-BE49-F238E27FC236}">
                  <a16:creationId xmlns:a16="http://schemas.microsoft.com/office/drawing/2014/main" xmlns="" id="{4B378D94-424A-41E6-9D2F-CCBEA3121DFD}"/>
                </a:ext>
              </a:extLst>
            </p:cNvPr>
            <p:cNvSpPr/>
            <p:nvPr/>
          </p:nvSpPr>
          <p:spPr>
            <a:xfrm>
              <a:off x="2778125" y="4469672"/>
              <a:ext cx="1882775" cy="1882775"/>
            </a:xfrm>
            <a:prstGeom prst="arc">
              <a:avLst>
                <a:gd name="adj1" fmla="val 19059778"/>
                <a:gd name="adj2" fmla="val 5394536"/>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xmlns="" id="{FB2B2A05-B041-421D-9205-742B93021343}"/>
                </a:ext>
              </a:extLst>
            </p:cNvPr>
            <p:cNvCxnSpPr>
              <a:cxnSpLocks/>
            </p:cNvCxnSpPr>
            <p:nvPr/>
          </p:nvCxnSpPr>
          <p:spPr>
            <a:xfrm>
              <a:off x="-1754833" y="6348545"/>
              <a:ext cx="5480692" cy="0"/>
            </a:xfrm>
            <a:prstGeom prst="line">
              <a:avLst/>
            </a:prstGeom>
            <a:ln w="381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sp>
        <p:nvSpPr>
          <p:cNvPr id="57" name="Oval 56">
            <a:extLst>
              <a:ext uri="{FF2B5EF4-FFF2-40B4-BE49-F238E27FC236}">
                <a16:creationId xmlns:a16="http://schemas.microsoft.com/office/drawing/2014/main" xmlns="" id="{9158CEB2-3E4C-4575-88AB-FB22F0D2778F}"/>
              </a:ext>
            </a:extLst>
          </p:cNvPr>
          <p:cNvSpPr/>
          <p:nvPr/>
        </p:nvSpPr>
        <p:spPr>
          <a:xfrm>
            <a:off x="4552195" y="4698853"/>
            <a:ext cx="166610" cy="166610"/>
          </a:xfrm>
          <a:prstGeom prst="ellipse">
            <a:avLst/>
          </a:prstGeom>
          <a:solidFill>
            <a:srgbClr val="4BE092"/>
          </a:solidFill>
          <a:ln w="381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xmlns="" id="{AD2E10A5-002F-40DE-9745-BA7936F3D43B}"/>
              </a:ext>
            </a:extLst>
          </p:cNvPr>
          <p:cNvSpPr/>
          <p:nvPr/>
        </p:nvSpPr>
        <p:spPr>
          <a:xfrm>
            <a:off x="4552195" y="3187788"/>
            <a:ext cx="166610" cy="166610"/>
          </a:xfrm>
          <a:prstGeom prst="ellipse">
            <a:avLst/>
          </a:prstGeom>
          <a:solidFill>
            <a:srgbClr val="4BE092"/>
          </a:solidFill>
          <a:ln w="381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xmlns="" id="{05E95BBF-AB02-463F-91A8-929D3D53D53D}"/>
              </a:ext>
            </a:extLst>
          </p:cNvPr>
          <p:cNvSpPr/>
          <p:nvPr/>
        </p:nvSpPr>
        <p:spPr>
          <a:xfrm>
            <a:off x="7441720" y="4698853"/>
            <a:ext cx="166610" cy="166610"/>
          </a:xfrm>
          <a:prstGeom prst="ellipse">
            <a:avLst/>
          </a:prstGeom>
          <a:solidFill>
            <a:srgbClr val="4BE092"/>
          </a:solidFill>
          <a:ln w="381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xmlns="" id="{8C043CCB-C665-4B63-865F-573D483A9D3D}"/>
              </a:ext>
            </a:extLst>
          </p:cNvPr>
          <p:cNvSpPr/>
          <p:nvPr/>
        </p:nvSpPr>
        <p:spPr>
          <a:xfrm>
            <a:off x="7441720" y="3187788"/>
            <a:ext cx="166610" cy="166610"/>
          </a:xfrm>
          <a:prstGeom prst="ellipse">
            <a:avLst/>
          </a:prstGeom>
          <a:solidFill>
            <a:srgbClr val="4BE092"/>
          </a:solidFill>
          <a:ln w="381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xmlns="" id="{D2A87056-95BB-4433-88B3-E761418F78E7}"/>
              </a:ext>
            </a:extLst>
          </p:cNvPr>
          <p:cNvSpPr/>
          <p:nvPr/>
        </p:nvSpPr>
        <p:spPr>
          <a:xfrm>
            <a:off x="6012695" y="2292855"/>
            <a:ext cx="166610" cy="166610"/>
          </a:xfrm>
          <a:prstGeom prst="ellipse">
            <a:avLst/>
          </a:prstGeom>
          <a:solidFill>
            <a:srgbClr val="4BE092"/>
          </a:solidFill>
          <a:ln w="38100">
            <a:solidFill>
              <a:schemeClr val="tx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xmlns="" id="{431591C9-A769-4E04-9241-9677BB1F9A46}"/>
              </a:ext>
            </a:extLst>
          </p:cNvPr>
          <p:cNvSpPr txBox="1"/>
          <p:nvPr/>
        </p:nvSpPr>
        <p:spPr>
          <a:xfrm>
            <a:off x="8737998" y="3180124"/>
            <a:ext cx="2652365" cy="215444"/>
          </a:xfrm>
          <a:prstGeom prst="rect">
            <a:avLst/>
          </a:prstGeom>
          <a:noFill/>
        </p:spPr>
        <p:txBody>
          <a:bodyPr wrap="square" lIns="0" tIns="0" rIns="0" bIns="0" rtlCol="0" anchor="ctr">
            <a:spAutoFit/>
          </a:bodyPr>
          <a:lstStyle/>
          <a:p>
            <a:r>
              <a:rPr lang="en-US" sz="1400" dirty="0">
                <a:latin typeface="+mj-lt"/>
                <a:cs typeface="Calibri" panose="020F0502020204030204" pitchFamily="34" charset="0"/>
              </a:rPr>
              <a:t>Saves time and money as well. </a:t>
            </a:r>
            <a:endParaRPr lang="en-US" sz="1400" dirty="0">
              <a:latin typeface="+mj-lt"/>
              <a:cs typeface="Calibri" panose="020F0502020204030204" pitchFamily="34" charset="0"/>
            </a:endParaRPr>
          </a:p>
        </p:txBody>
      </p:sp>
      <p:sp>
        <p:nvSpPr>
          <p:cNvPr id="67" name="TextBox 66">
            <a:extLst>
              <a:ext uri="{FF2B5EF4-FFF2-40B4-BE49-F238E27FC236}">
                <a16:creationId xmlns:a16="http://schemas.microsoft.com/office/drawing/2014/main" xmlns="" id="{E423D124-7747-4E53-BB8D-B1E09853E4A8}"/>
              </a:ext>
            </a:extLst>
          </p:cNvPr>
          <p:cNvSpPr txBox="1"/>
          <p:nvPr/>
        </p:nvSpPr>
        <p:spPr>
          <a:xfrm>
            <a:off x="9018500" y="4651102"/>
            <a:ext cx="2652365" cy="215444"/>
          </a:xfrm>
          <a:prstGeom prst="rect">
            <a:avLst/>
          </a:prstGeom>
          <a:noFill/>
        </p:spPr>
        <p:txBody>
          <a:bodyPr wrap="square" lIns="0" tIns="0" rIns="0" bIns="0" rtlCol="0" anchor="ctr">
            <a:spAutoFit/>
          </a:bodyPr>
          <a:lstStyle/>
          <a:p>
            <a:r>
              <a:rPr lang="en-US" sz="1400" dirty="0" smtClean="0">
                <a:latin typeface="+mj-lt"/>
                <a:cs typeface="Calibri" panose="020F0502020204030204" pitchFamily="34" charset="0"/>
              </a:rPr>
              <a:t>Employment.</a:t>
            </a:r>
            <a:endParaRPr lang="en-US" sz="1400" dirty="0">
              <a:latin typeface="+mj-lt"/>
              <a:cs typeface="Calibri" panose="020F0502020204030204" pitchFamily="34" charset="0"/>
            </a:endParaRPr>
          </a:p>
        </p:txBody>
      </p:sp>
      <p:sp>
        <p:nvSpPr>
          <p:cNvPr id="68" name="TextBox 67">
            <a:extLst>
              <a:ext uri="{FF2B5EF4-FFF2-40B4-BE49-F238E27FC236}">
                <a16:creationId xmlns:a16="http://schemas.microsoft.com/office/drawing/2014/main" xmlns="" id="{78D3E625-49DF-4F18-A589-4AB002483C9E}"/>
              </a:ext>
            </a:extLst>
          </p:cNvPr>
          <p:cNvSpPr txBox="1"/>
          <p:nvPr/>
        </p:nvSpPr>
        <p:spPr>
          <a:xfrm>
            <a:off x="911219" y="2964681"/>
            <a:ext cx="2652365" cy="646331"/>
          </a:xfrm>
          <a:prstGeom prst="rect">
            <a:avLst/>
          </a:prstGeom>
          <a:noFill/>
        </p:spPr>
        <p:txBody>
          <a:bodyPr wrap="square" lIns="0" tIns="0" rIns="0" bIns="0" rtlCol="0" anchor="ctr">
            <a:spAutoFit/>
          </a:bodyPr>
          <a:lstStyle/>
          <a:p>
            <a:pPr algn="r"/>
            <a:r>
              <a:rPr lang="en-US" sz="1400" dirty="0">
                <a:latin typeface="+mj-lt"/>
                <a:cs typeface="Calibri" panose="020F0502020204030204" pitchFamily="34" charset="0"/>
              </a:rPr>
              <a:t>Replicate the traditional employee and employer relationship online.</a:t>
            </a:r>
            <a:endParaRPr lang="en-US" sz="1400" dirty="0">
              <a:latin typeface="+mj-lt"/>
              <a:cs typeface="Calibri" panose="020F0502020204030204" pitchFamily="34" charset="0"/>
            </a:endParaRPr>
          </a:p>
        </p:txBody>
      </p:sp>
      <p:sp>
        <p:nvSpPr>
          <p:cNvPr id="69" name="TextBox 68">
            <a:extLst>
              <a:ext uri="{FF2B5EF4-FFF2-40B4-BE49-F238E27FC236}">
                <a16:creationId xmlns:a16="http://schemas.microsoft.com/office/drawing/2014/main" xmlns="" id="{BD83C4EE-A784-42C9-BBFD-DBE69E270D71}"/>
              </a:ext>
            </a:extLst>
          </p:cNvPr>
          <p:cNvSpPr txBox="1"/>
          <p:nvPr/>
        </p:nvSpPr>
        <p:spPr>
          <a:xfrm>
            <a:off x="520115" y="4590811"/>
            <a:ext cx="2652365" cy="430887"/>
          </a:xfrm>
          <a:prstGeom prst="rect">
            <a:avLst/>
          </a:prstGeom>
          <a:noFill/>
        </p:spPr>
        <p:txBody>
          <a:bodyPr wrap="square" lIns="0" tIns="0" rIns="0" bIns="0" rtlCol="0" anchor="ctr">
            <a:spAutoFit/>
          </a:bodyPr>
          <a:lstStyle/>
          <a:p>
            <a:pPr algn="r"/>
            <a:r>
              <a:rPr lang="en-US" sz="1400" dirty="0">
                <a:latin typeface="+mj-lt"/>
                <a:cs typeface="Calibri" panose="020F0502020204030204" pitchFamily="34" charset="0"/>
              </a:rPr>
              <a:t>To provide online home service to the people.</a:t>
            </a:r>
            <a:endParaRPr lang="en-US" sz="1400" dirty="0">
              <a:latin typeface="+mj-lt"/>
              <a:cs typeface="Calibri" panose="020F0502020204030204" pitchFamily="34" charset="0"/>
            </a:endParaRPr>
          </a:p>
        </p:txBody>
      </p:sp>
      <p:sp>
        <p:nvSpPr>
          <p:cNvPr id="70" name="TextBox 69">
            <a:extLst>
              <a:ext uri="{FF2B5EF4-FFF2-40B4-BE49-F238E27FC236}">
                <a16:creationId xmlns:a16="http://schemas.microsoft.com/office/drawing/2014/main" xmlns="" id="{F6E34403-D8FE-4D7F-AA8A-93A15D6503E1}"/>
              </a:ext>
            </a:extLst>
          </p:cNvPr>
          <p:cNvSpPr txBox="1"/>
          <p:nvPr/>
        </p:nvSpPr>
        <p:spPr>
          <a:xfrm>
            <a:off x="4789355" y="1196093"/>
            <a:ext cx="2652365" cy="430887"/>
          </a:xfrm>
          <a:prstGeom prst="rect">
            <a:avLst/>
          </a:prstGeom>
          <a:noFill/>
        </p:spPr>
        <p:txBody>
          <a:bodyPr wrap="square" lIns="0" tIns="0" rIns="0" bIns="0" rtlCol="0" anchor="ctr">
            <a:spAutoFit/>
          </a:bodyPr>
          <a:lstStyle/>
          <a:p>
            <a:pPr algn="ctr"/>
            <a:r>
              <a:rPr lang="en-US" sz="1400" dirty="0">
                <a:latin typeface="+mj-lt"/>
                <a:cs typeface="Calibri" panose="020F0502020204030204" pitchFamily="34" charset="0"/>
              </a:rPr>
              <a:t>To create a society with better standard of living.</a:t>
            </a:r>
            <a:endParaRPr lang="en-US" sz="1400" dirty="0">
              <a:latin typeface="+mj-lt"/>
              <a:cs typeface="Calibri" panose="020F0502020204030204" pitchFamily="34" charset="0"/>
            </a:endParaRPr>
          </a:p>
        </p:txBody>
      </p:sp>
      <p:grpSp>
        <p:nvGrpSpPr>
          <p:cNvPr id="27" name="Group 26"/>
          <p:cNvGrpSpPr/>
          <p:nvPr/>
        </p:nvGrpSpPr>
        <p:grpSpPr>
          <a:xfrm>
            <a:off x="5254236" y="3214298"/>
            <a:ext cx="1605445" cy="1593005"/>
            <a:chOff x="3705225" y="5059363"/>
            <a:chExt cx="341313" cy="346075"/>
          </a:xfrm>
          <a:solidFill>
            <a:schemeClr val="tx1">
              <a:lumMod val="85000"/>
              <a:lumOff val="15000"/>
            </a:schemeClr>
          </a:solidFill>
        </p:grpSpPr>
        <p:sp>
          <p:nvSpPr>
            <p:cNvPr id="28" name="Freeform 267"/>
            <p:cNvSpPr>
              <a:spLocks/>
            </p:cNvSpPr>
            <p:nvPr/>
          </p:nvSpPr>
          <p:spPr bwMode="auto">
            <a:xfrm>
              <a:off x="3705225" y="5262563"/>
              <a:ext cx="127000" cy="142875"/>
            </a:xfrm>
            <a:custGeom>
              <a:avLst/>
              <a:gdLst>
                <a:gd name="T0" fmla="*/ 35 w 80"/>
                <a:gd name="T1" fmla="*/ 0 h 90"/>
                <a:gd name="T2" fmla="*/ 0 w 80"/>
                <a:gd name="T3" fmla="*/ 61 h 90"/>
                <a:gd name="T4" fmla="*/ 35 w 80"/>
                <a:gd name="T5" fmla="*/ 54 h 90"/>
                <a:gd name="T6" fmla="*/ 49 w 80"/>
                <a:gd name="T7" fmla="*/ 90 h 90"/>
                <a:gd name="T8" fmla="*/ 80 w 80"/>
                <a:gd name="T9" fmla="*/ 38 h 90"/>
              </a:gdLst>
              <a:ahLst/>
              <a:cxnLst>
                <a:cxn ang="0">
                  <a:pos x="T0" y="T1"/>
                </a:cxn>
                <a:cxn ang="0">
                  <a:pos x="T2" y="T3"/>
                </a:cxn>
                <a:cxn ang="0">
                  <a:pos x="T4" y="T5"/>
                </a:cxn>
                <a:cxn ang="0">
                  <a:pos x="T6" y="T7"/>
                </a:cxn>
                <a:cxn ang="0">
                  <a:pos x="T8" y="T9"/>
                </a:cxn>
              </a:cxnLst>
              <a:rect l="0" t="0" r="r" b="b"/>
              <a:pathLst>
                <a:path w="80" h="90">
                  <a:moveTo>
                    <a:pt x="35" y="0"/>
                  </a:moveTo>
                  <a:lnTo>
                    <a:pt x="0" y="61"/>
                  </a:lnTo>
                  <a:lnTo>
                    <a:pt x="35" y="54"/>
                  </a:lnTo>
                  <a:lnTo>
                    <a:pt x="49" y="90"/>
                  </a:lnTo>
                  <a:lnTo>
                    <a:pt x="80" y="38"/>
                  </a:lnTo>
                </a:path>
              </a:pathLst>
            </a:custGeom>
            <a:grpFill/>
            <a:ln w="76200" cap="flat">
              <a:solidFill>
                <a:srgbClr val="47DF9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9" name="Freeform 268"/>
            <p:cNvSpPr>
              <a:spLocks/>
            </p:cNvSpPr>
            <p:nvPr/>
          </p:nvSpPr>
          <p:spPr bwMode="auto">
            <a:xfrm>
              <a:off x="3919538" y="5265738"/>
              <a:ext cx="127000" cy="139700"/>
            </a:xfrm>
            <a:custGeom>
              <a:avLst/>
              <a:gdLst>
                <a:gd name="T0" fmla="*/ 47 w 80"/>
                <a:gd name="T1" fmla="*/ 0 h 88"/>
                <a:gd name="T2" fmla="*/ 80 w 80"/>
                <a:gd name="T3" fmla="*/ 59 h 88"/>
                <a:gd name="T4" fmla="*/ 45 w 80"/>
                <a:gd name="T5" fmla="*/ 52 h 88"/>
                <a:gd name="T6" fmla="*/ 33 w 80"/>
                <a:gd name="T7" fmla="*/ 88 h 88"/>
                <a:gd name="T8" fmla="*/ 0 w 80"/>
                <a:gd name="T9" fmla="*/ 36 h 88"/>
              </a:gdLst>
              <a:ahLst/>
              <a:cxnLst>
                <a:cxn ang="0">
                  <a:pos x="T0" y="T1"/>
                </a:cxn>
                <a:cxn ang="0">
                  <a:pos x="T2" y="T3"/>
                </a:cxn>
                <a:cxn ang="0">
                  <a:pos x="T4" y="T5"/>
                </a:cxn>
                <a:cxn ang="0">
                  <a:pos x="T6" y="T7"/>
                </a:cxn>
                <a:cxn ang="0">
                  <a:pos x="T8" y="T9"/>
                </a:cxn>
              </a:cxnLst>
              <a:rect l="0" t="0" r="r" b="b"/>
              <a:pathLst>
                <a:path w="80" h="88">
                  <a:moveTo>
                    <a:pt x="47" y="0"/>
                  </a:moveTo>
                  <a:lnTo>
                    <a:pt x="80" y="59"/>
                  </a:lnTo>
                  <a:lnTo>
                    <a:pt x="45" y="52"/>
                  </a:lnTo>
                  <a:lnTo>
                    <a:pt x="33" y="88"/>
                  </a:lnTo>
                  <a:lnTo>
                    <a:pt x="0" y="36"/>
                  </a:lnTo>
                </a:path>
              </a:pathLst>
            </a:custGeom>
            <a:grpFill/>
            <a:ln w="76200" cap="flat">
              <a:solidFill>
                <a:srgbClr val="47DF9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0" name="Oval 269"/>
            <p:cNvSpPr>
              <a:spLocks noChangeArrowheads="1"/>
            </p:cNvSpPr>
            <p:nvPr/>
          </p:nvSpPr>
          <p:spPr bwMode="auto">
            <a:xfrm>
              <a:off x="3741738" y="5059363"/>
              <a:ext cx="271463" cy="269875"/>
            </a:xfrm>
            <a:prstGeom prst="ellipse">
              <a:avLst/>
            </a:prstGeom>
            <a:grpFill/>
            <a:ln w="76200" cap="flat">
              <a:solidFill>
                <a:srgbClr val="47DF9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1" name="Freeform 270"/>
            <p:cNvSpPr>
              <a:spLocks/>
            </p:cNvSpPr>
            <p:nvPr/>
          </p:nvSpPr>
          <p:spPr bwMode="auto">
            <a:xfrm>
              <a:off x="3821113" y="5145088"/>
              <a:ext cx="112713" cy="98425"/>
            </a:xfrm>
            <a:custGeom>
              <a:avLst/>
              <a:gdLst>
                <a:gd name="T0" fmla="*/ 71 w 71"/>
                <a:gd name="T1" fmla="*/ 0 h 62"/>
                <a:gd name="T2" fmla="*/ 24 w 71"/>
                <a:gd name="T3" fmla="*/ 62 h 62"/>
                <a:gd name="T4" fmla="*/ 0 w 71"/>
                <a:gd name="T5" fmla="*/ 36 h 62"/>
              </a:gdLst>
              <a:ahLst/>
              <a:cxnLst>
                <a:cxn ang="0">
                  <a:pos x="T0" y="T1"/>
                </a:cxn>
                <a:cxn ang="0">
                  <a:pos x="T2" y="T3"/>
                </a:cxn>
                <a:cxn ang="0">
                  <a:pos x="T4" y="T5"/>
                </a:cxn>
              </a:cxnLst>
              <a:rect l="0" t="0" r="r" b="b"/>
              <a:pathLst>
                <a:path w="71" h="62">
                  <a:moveTo>
                    <a:pt x="71" y="0"/>
                  </a:moveTo>
                  <a:lnTo>
                    <a:pt x="24" y="62"/>
                  </a:lnTo>
                  <a:lnTo>
                    <a:pt x="0" y="36"/>
                  </a:lnTo>
                </a:path>
              </a:pathLst>
            </a:custGeom>
            <a:grpFill/>
            <a:ln w="76200" cap="rnd">
              <a:solidFill>
                <a:srgbClr val="47DF9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2625083413"/>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a:ext>
            </a:extLst>
          </a:blip>
          <a:srcRect t="19060" b="43648"/>
          <a:stretch/>
        </p:blipFill>
        <p:spPr>
          <a:xfrm>
            <a:off x="0" y="0"/>
            <a:ext cx="12192000" cy="6858000"/>
          </a:xfrm>
          <a:prstGeom prst="rect">
            <a:avLst/>
          </a:prstGeom>
        </p:spPr>
      </p:pic>
      <p:sp>
        <p:nvSpPr>
          <p:cNvPr id="5" name="Rectangle 4"/>
          <p:cNvSpPr/>
          <p:nvPr/>
        </p:nvSpPr>
        <p:spPr>
          <a:xfrm>
            <a:off x="0" y="0"/>
            <a:ext cx="12192000" cy="6858000"/>
          </a:xfrm>
          <a:prstGeom prst="rect">
            <a:avLst/>
          </a:prstGeom>
          <a:gradFill>
            <a:gsLst>
              <a:gs pos="0">
                <a:schemeClr val="bg1">
                  <a:alpha val="90000"/>
                </a:schemeClr>
              </a:gs>
              <a:gs pos="64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0" y="467714"/>
            <a:ext cx="353291" cy="619869"/>
            <a:chOff x="0" y="365125"/>
            <a:chExt cx="388620" cy="825046"/>
          </a:xfrm>
        </p:grpSpPr>
        <p:sp>
          <p:nvSpPr>
            <p:cNvPr id="7" name="Right Triangle 6"/>
            <p:cNvSpPr/>
            <p:nvPr userDrawn="1"/>
          </p:nvSpPr>
          <p:spPr>
            <a:xfrm flipV="1">
              <a:off x="0" y="365125"/>
              <a:ext cx="388620" cy="825045"/>
            </a:xfrm>
            <a:prstGeom prst="rtTriangle">
              <a:avLst/>
            </a:prstGeom>
            <a:solidFill>
              <a:srgbClr val="232A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ight Triangle 7"/>
            <p:cNvSpPr/>
            <p:nvPr userDrawn="1"/>
          </p:nvSpPr>
          <p:spPr>
            <a:xfrm>
              <a:off x="0" y="365126"/>
              <a:ext cx="388620" cy="825045"/>
            </a:xfrm>
            <a:prstGeom prst="rtTriangle">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b="1" dirty="0" smtClean="0"/>
              <a:t>System Architecture Modules</a:t>
            </a:r>
            <a:endParaRPr lang="en-US" b="1" dirty="0"/>
          </a:p>
        </p:txBody>
      </p:sp>
      <p:sp>
        <p:nvSpPr>
          <p:cNvPr id="20" name="Freeform 19"/>
          <p:cNvSpPr/>
          <p:nvPr/>
        </p:nvSpPr>
        <p:spPr>
          <a:xfrm rot="16200000" flipH="1">
            <a:off x="3049636" y="579296"/>
            <a:ext cx="1231900" cy="3548346"/>
          </a:xfrm>
          <a:custGeom>
            <a:avLst/>
            <a:gdLst>
              <a:gd name="connsiteX0" fmla="*/ 0 w 1231900"/>
              <a:gd name="connsiteY0" fmla="*/ 615950 h 3548346"/>
              <a:gd name="connsiteX1" fmla="*/ 0 w 1231900"/>
              <a:gd name="connsiteY1" fmla="*/ 3548346 h 3548346"/>
              <a:gd name="connsiteX2" fmla="*/ 11499 w 1231900"/>
              <a:gd name="connsiteY2" fmla="*/ 3548346 h 3548346"/>
              <a:gd name="connsiteX3" fmla="*/ 110470 w 1231900"/>
              <a:gd name="connsiteY3" fmla="*/ 3466688 h 3548346"/>
              <a:gd name="connsiteX4" fmla="*/ 615950 w 1231900"/>
              <a:gd name="connsiteY4" fmla="*/ 3312285 h 3548346"/>
              <a:gd name="connsiteX5" fmla="*/ 1121430 w 1231900"/>
              <a:gd name="connsiteY5" fmla="*/ 3466688 h 3548346"/>
              <a:gd name="connsiteX6" fmla="*/ 1220401 w 1231900"/>
              <a:gd name="connsiteY6" fmla="*/ 3548346 h 3548346"/>
              <a:gd name="connsiteX7" fmla="*/ 1231900 w 1231900"/>
              <a:gd name="connsiteY7" fmla="*/ 3548346 h 3548346"/>
              <a:gd name="connsiteX8" fmla="*/ 1231900 w 1231900"/>
              <a:gd name="connsiteY8" fmla="*/ 615950 h 3548346"/>
              <a:gd name="connsiteX9" fmla="*/ 615950 w 1231900"/>
              <a:gd name="connsiteY9" fmla="*/ 0 h 3548346"/>
              <a:gd name="connsiteX10" fmla="*/ 0 w 1231900"/>
              <a:gd name="connsiteY10" fmla="*/ 615950 h 3548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1900" h="3548346">
                <a:moveTo>
                  <a:pt x="0" y="615950"/>
                </a:moveTo>
                <a:lnTo>
                  <a:pt x="0" y="3548346"/>
                </a:lnTo>
                <a:lnTo>
                  <a:pt x="11499" y="3548346"/>
                </a:lnTo>
                <a:lnTo>
                  <a:pt x="110470" y="3466688"/>
                </a:lnTo>
                <a:cubicBezTo>
                  <a:pt x="254762" y="3369206"/>
                  <a:pt x="428709" y="3312285"/>
                  <a:pt x="615950" y="3312285"/>
                </a:cubicBezTo>
                <a:cubicBezTo>
                  <a:pt x="803191" y="3312285"/>
                  <a:pt x="977138" y="3369206"/>
                  <a:pt x="1121430" y="3466688"/>
                </a:cubicBezTo>
                <a:lnTo>
                  <a:pt x="1220401" y="3548346"/>
                </a:lnTo>
                <a:lnTo>
                  <a:pt x="1231900" y="3548346"/>
                </a:lnTo>
                <a:lnTo>
                  <a:pt x="1231900" y="615950"/>
                </a:lnTo>
                <a:cubicBezTo>
                  <a:pt x="1231900" y="275770"/>
                  <a:pt x="956130" y="0"/>
                  <a:pt x="615950" y="0"/>
                </a:cubicBezTo>
                <a:cubicBezTo>
                  <a:pt x="275770" y="0"/>
                  <a:pt x="0" y="275770"/>
                  <a:pt x="0" y="615950"/>
                </a:cubicBezTo>
                <a:close/>
              </a:path>
            </a:pathLst>
          </a:cu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Block Arc 14"/>
          <p:cNvSpPr/>
          <p:nvPr/>
        </p:nvSpPr>
        <p:spPr>
          <a:xfrm rot="16200000">
            <a:off x="5190998" y="1449388"/>
            <a:ext cx="1808162" cy="1808162"/>
          </a:xfrm>
          <a:prstGeom prst="blockArc">
            <a:avLst>
              <a:gd name="adj1" fmla="val 10800000"/>
              <a:gd name="adj2" fmla="val 35623"/>
              <a:gd name="adj3" fmla="val 12595"/>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Block Arc 15"/>
          <p:cNvSpPr/>
          <p:nvPr/>
        </p:nvSpPr>
        <p:spPr>
          <a:xfrm rot="5400000" flipH="1">
            <a:off x="5190998" y="3027930"/>
            <a:ext cx="1808162" cy="1808162"/>
          </a:xfrm>
          <a:prstGeom prst="blockArc">
            <a:avLst>
              <a:gd name="adj1" fmla="val 10800000"/>
              <a:gd name="adj2" fmla="val 35623"/>
              <a:gd name="adj3" fmla="val 12595"/>
            </a:avLst>
          </a:prstGeom>
          <a:solidFill>
            <a:srgbClr val="232A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Block Arc 16"/>
          <p:cNvSpPr/>
          <p:nvPr/>
        </p:nvSpPr>
        <p:spPr>
          <a:xfrm rot="16200000">
            <a:off x="5190998" y="4606473"/>
            <a:ext cx="1808162" cy="1808162"/>
          </a:xfrm>
          <a:prstGeom prst="blockArc">
            <a:avLst>
              <a:gd name="adj1" fmla="val 10800000"/>
              <a:gd name="adj2" fmla="val 35623"/>
              <a:gd name="adj3" fmla="val 12595"/>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reeform 20"/>
          <p:cNvSpPr/>
          <p:nvPr/>
        </p:nvSpPr>
        <p:spPr>
          <a:xfrm rot="16200000" flipH="1">
            <a:off x="3049636" y="3736381"/>
            <a:ext cx="1231900" cy="3548346"/>
          </a:xfrm>
          <a:custGeom>
            <a:avLst/>
            <a:gdLst>
              <a:gd name="connsiteX0" fmla="*/ 0 w 1231900"/>
              <a:gd name="connsiteY0" fmla="*/ 615950 h 3548346"/>
              <a:gd name="connsiteX1" fmla="*/ 0 w 1231900"/>
              <a:gd name="connsiteY1" fmla="*/ 3548346 h 3548346"/>
              <a:gd name="connsiteX2" fmla="*/ 11499 w 1231900"/>
              <a:gd name="connsiteY2" fmla="*/ 3548346 h 3548346"/>
              <a:gd name="connsiteX3" fmla="*/ 110470 w 1231900"/>
              <a:gd name="connsiteY3" fmla="*/ 3466688 h 3548346"/>
              <a:gd name="connsiteX4" fmla="*/ 615950 w 1231900"/>
              <a:gd name="connsiteY4" fmla="*/ 3312285 h 3548346"/>
              <a:gd name="connsiteX5" fmla="*/ 1121430 w 1231900"/>
              <a:gd name="connsiteY5" fmla="*/ 3466688 h 3548346"/>
              <a:gd name="connsiteX6" fmla="*/ 1220401 w 1231900"/>
              <a:gd name="connsiteY6" fmla="*/ 3548346 h 3548346"/>
              <a:gd name="connsiteX7" fmla="*/ 1231900 w 1231900"/>
              <a:gd name="connsiteY7" fmla="*/ 3548346 h 3548346"/>
              <a:gd name="connsiteX8" fmla="*/ 1231900 w 1231900"/>
              <a:gd name="connsiteY8" fmla="*/ 615950 h 3548346"/>
              <a:gd name="connsiteX9" fmla="*/ 615950 w 1231900"/>
              <a:gd name="connsiteY9" fmla="*/ 0 h 3548346"/>
              <a:gd name="connsiteX10" fmla="*/ 0 w 1231900"/>
              <a:gd name="connsiteY10" fmla="*/ 615950 h 3548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1900" h="3548346">
                <a:moveTo>
                  <a:pt x="0" y="615950"/>
                </a:moveTo>
                <a:lnTo>
                  <a:pt x="0" y="3548346"/>
                </a:lnTo>
                <a:lnTo>
                  <a:pt x="11499" y="3548346"/>
                </a:lnTo>
                <a:lnTo>
                  <a:pt x="110470" y="3466688"/>
                </a:lnTo>
                <a:cubicBezTo>
                  <a:pt x="254762" y="3369206"/>
                  <a:pt x="428709" y="3312285"/>
                  <a:pt x="615950" y="3312285"/>
                </a:cubicBezTo>
                <a:cubicBezTo>
                  <a:pt x="803191" y="3312285"/>
                  <a:pt x="977138" y="3369206"/>
                  <a:pt x="1121430" y="3466688"/>
                </a:cubicBezTo>
                <a:lnTo>
                  <a:pt x="1220401" y="3548346"/>
                </a:lnTo>
                <a:lnTo>
                  <a:pt x="1231900" y="3548346"/>
                </a:lnTo>
                <a:lnTo>
                  <a:pt x="1231900" y="615950"/>
                </a:lnTo>
                <a:cubicBezTo>
                  <a:pt x="1231900" y="275770"/>
                  <a:pt x="956130" y="0"/>
                  <a:pt x="615950" y="0"/>
                </a:cubicBezTo>
                <a:cubicBezTo>
                  <a:pt x="275770" y="0"/>
                  <a:pt x="0" y="275770"/>
                  <a:pt x="0" y="615950"/>
                </a:cubicBezTo>
                <a:close/>
              </a:path>
            </a:pathLst>
          </a:cu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21"/>
          <p:cNvSpPr/>
          <p:nvPr/>
        </p:nvSpPr>
        <p:spPr>
          <a:xfrm rot="5400000">
            <a:off x="7910465" y="2157839"/>
            <a:ext cx="1231900" cy="3548346"/>
          </a:xfrm>
          <a:custGeom>
            <a:avLst/>
            <a:gdLst>
              <a:gd name="connsiteX0" fmla="*/ 0 w 1231900"/>
              <a:gd name="connsiteY0" fmla="*/ 615950 h 3548346"/>
              <a:gd name="connsiteX1" fmla="*/ 0 w 1231900"/>
              <a:gd name="connsiteY1" fmla="*/ 3548346 h 3548346"/>
              <a:gd name="connsiteX2" fmla="*/ 11499 w 1231900"/>
              <a:gd name="connsiteY2" fmla="*/ 3548346 h 3548346"/>
              <a:gd name="connsiteX3" fmla="*/ 110470 w 1231900"/>
              <a:gd name="connsiteY3" fmla="*/ 3466688 h 3548346"/>
              <a:gd name="connsiteX4" fmla="*/ 615950 w 1231900"/>
              <a:gd name="connsiteY4" fmla="*/ 3312285 h 3548346"/>
              <a:gd name="connsiteX5" fmla="*/ 1121430 w 1231900"/>
              <a:gd name="connsiteY5" fmla="*/ 3466688 h 3548346"/>
              <a:gd name="connsiteX6" fmla="*/ 1220401 w 1231900"/>
              <a:gd name="connsiteY6" fmla="*/ 3548346 h 3548346"/>
              <a:gd name="connsiteX7" fmla="*/ 1231900 w 1231900"/>
              <a:gd name="connsiteY7" fmla="*/ 3548346 h 3548346"/>
              <a:gd name="connsiteX8" fmla="*/ 1231900 w 1231900"/>
              <a:gd name="connsiteY8" fmla="*/ 615950 h 3548346"/>
              <a:gd name="connsiteX9" fmla="*/ 615950 w 1231900"/>
              <a:gd name="connsiteY9" fmla="*/ 0 h 3548346"/>
              <a:gd name="connsiteX10" fmla="*/ 0 w 1231900"/>
              <a:gd name="connsiteY10" fmla="*/ 615950 h 3548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31900" h="3548346">
                <a:moveTo>
                  <a:pt x="0" y="615950"/>
                </a:moveTo>
                <a:lnTo>
                  <a:pt x="0" y="3548346"/>
                </a:lnTo>
                <a:lnTo>
                  <a:pt x="11499" y="3548346"/>
                </a:lnTo>
                <a:lnTo>
                  <a:pt x="110470" y="3466688"/>
                </a:lnTo>
                <a:cubicBezTo>
                  <a:pt x="254762" y="3369206"/>
                  <a:pt x="428709" y="3312285"/>
                  <a:pt x="615950" y="3312285"/>
                </a:cubicBezTo>
                <a:cubicBezTo>
                  <a:pt x="803191" y="3312285"/>
                  <a:pt x="977138" y="3369206"/>
                  <a:pt x="1121430" y="3466688"/>
                </a:cubicBezTo>
                <a:lnTo>
                  <a:pt x="1220401" y="3548346"/>
                </a:lnTo>
                <a:lnTo>
                  <a:pt x="1231900" y="3548346"/>
                </a:lnTo>
                <a:lnTo>
                  <a:pt x="1231900" y="615950"/>
                </a:lnTo>
                <a:cubicBezTo>
                  <a:pt x="1231900" y="275770"/>
                  <a:pt x="956130" y="0"/>
                  <a:pt x="615950" y="0"/>
                </a:cubicBezTo>
                <a:cubicBezTo>
                  <a:pt x="275770" y="0"/>
                  <a:pt x="0" y="275770"/>
                  <a:pt x="0" y="615950"/>
                </a:cubicBezTo>
                <a:close/>
              </a:path>
            </a:pathLst>
          </a:custGeom>
          <a:solidFill>
            <a:srgbClr val="232A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p:cNvSpPr txBox="1"/>
          <p:nvPr/>
        </p:nvSpPr>
        <p:spPr>
          <a:xfrm>
            <a:off x="2282475" y="2138025"/>
            <a:ext cx="2766219" cy="430887"/>
          </a:xfrm>
          <a:prstGeom prst="rect">
            <a:avLst/>
          </a:prstGeom>
          <a:noFill/>
        </p:spPr>
        <p:txBody>
          <a:bodyPr wrap="square" lIns="0" tIns="0" rIns="0" bIns="0" rtlCol="0" anchor="ctr">
            <a:spAutoFit/>
          </a:bodyPr>
          <a:lstStyle/>
          <a:p>
            <a:pPr algn="r"/>
            <a:r>
              <a:rPr lang="en-US" sz="1400" dirty="0" smtClean="0">
                <a:solidFill>
                  <a:schemeClr val="bg2">
                    <a:lumMod val="10000"/>
                  </a:schemeClr>
                </a:solidFill>
              </a:rPr>
              <a:t>A Client who needs his work to be done. </a:t>
            </a:r>
            <a:endParaRPr lang="en-US" sz="1400" dirty="0">
              <a:solidFill>
                <a:schemeClr val="bg2">
                  <a:lumMod val="10000"/>
                </a:schemeClr>
              </a:solidFill>
            </a:endParaRPr>
          </a:p>
        </p:txBody>
      </p:sp>
      <p:sp>
        <p:nvSpPr>
          <p:cNvPr id="24" name="TextBox 23"/>
          <p:cNvSpPr txBox="1"/>
          <p:nvPr/>
        </p:nvSpPr>
        <p:spPr>
          <a:xfrm>
            <a:off x="2282475" y="5187388"/>
            <a:ext cx="2766219" cy="646331"/>
          </a:xfrm>
          <a:prstGeom prst="rect">
            <a:avLst/>
          </a:prstGeom>
          <a:noFill/>
        </p:spPr>
        <p:txBody>
          <a:bodyPr wrap="square" lIns="0" tIns="0" rIns="0" bIns="0" rtlCol="0" anchor="ctr">
            <a:spAutoFit/>
          </a:bodyPr>
          <a:lstStyle/>
          <a:p>
            <a:pPr algn="r"/>
            <a:r>
              <a:rPr lang="en-US" sz="1400" dirty="0" smtClean="0">
                <a:solidFill>
                  <a:schemeClr val="bg2">
                    <a:lumMod val="10000"/>
                  </a:schemeClr>
                </a:solidFill>
              </a:rPr>
              <a:t>Our </a:t>
            </a:r>
            <a:r>
              <a:rPr lang="en-US" sz="1400" dirty="0" smtClean="0">
                <a:solidFill>
                  <a:schemeClr val="bg2">
                    <a:lumMod val="10000"/>
                  </a:schemeClr>
                </a:solidFill>
              </a:rPr>
              <a:t>Product </a:t>
            </a:r>
            <a:r>
              <a:rPr lang="en-US" sz="1400" dirty="0" smtClean="0">
                <a:solidFill>
                  <a:schemeClr val="bg2">
                    <a:lumMod val="10000"/>
                  </a:schemeClr>
                </a:solidFill>
              </a:rPr>
              <a:t>will provide connection and communication between client and employee. </a:t>
            </a:r>
            <a:endParaRPr lang="en-US" sz="1400" dirty="0">
              <a:solidFill>
                <a:schemeClr val="bg2">
                  <a:lumMod val="10000"/>
                </a:schemeClr>
              </a:solidFill>
            </a:endParaRPr>
          </a:p>
        </p:txBody>
      </p:sp>
      <p:sp>
        <p:nvSpPr>
          <p:cNvPr id="25" name="TextBox 24"/>
          <p:cNvSpPr txBox="1"/>
          <p:nvPr/>
        </p:nvSpPr>
        <p:spPr>
          <a:xfrm>
            <a:off x="7143305" y="3716569"/>
            <a:ext cx="2766219" cy="430887"/>
          </a:xfrm>
          <a:prstGeom prst="rect">
            <a:avLst/>
          </a:prstGeom>
          <a:noFill/>
        </p:spPr>
        <p:txBody>
          <a:bodyPr wrap="square" lIns="0" tIns="0" rIns="0" bIns="0" rtlCol="0" anchor="ctr">
            <a:spAutoFit/>
          </a:bodyPr>
          <a:lstStyle/>
          <a:p>
            <a:r>
              <a:rPr lang="en-US" sz="1400" dirty="0" smtClean="0">
                <a:solidFill>
                  <a:srgbClr val="47DF90"/>
                </a:solidFill>
              </a:rPr>
              <a:t>Employee who wants work for income. </a:t>
            </a:r>
            <a:endParaRPr lang="en-US" sz="1400" dirty="0">
              <a:solidFill>
                <a:srgbClr val="47DF90"/>
              </a:solidFill>
            </a:endParaRPr>
          </a:p>
        </p:txBody>
      </p:sp>
      <p:sp>
        <p:nvSpPr>
          <p:cNvPr id="26" name="Oval 25"/>
          <p:cNvSpPr/>
          <p:nvPr/>
        </p:nvSpPr>
        <p:spPr>
          <a:xfrm>
            <a:off x="5634513" y="1892902"/>
            <a:ext cx="921132" cy="921132"/>
          </a:xfrm>
          <a:prstGeom prst="ellipse">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5634513" y="3471446"/>
            <a:ext cx="921132" cy="921132"/>
          </a:xfrm>
          <a:prstGeom prst="ellipse">
            <a:avLst/>
          </a:prstGeom>
          <a:solidFill>
            <a:srgbClr val="232A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5634513" y="5049987"/>
            <a:ext cx="921132" cy="921132"/>
          </a:xfrm>
          <a:prstGeom prst="ellipse">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6842187" y="2199580"/>
            <a:ext cx="1835595" cy="307777"/>
          </a:xfrm>
          <a:prstGeom prst="rect">
            <a:avLst/>
          </a:prstGeom>
          <a:noFill/>
        </p:spPr>
        <p:txBody>
          <a:bodyPr wrap="square" lIns="0" tIns="0" rIns="0" bIns="0" rtlCol="0" anchor="ctr">
            <a:spAutoFit/>
          </a:bodyPr>
          <a:lstStyle/>
          <a:p>
            <a:r>
              <a:rPr lang="en-US" sz="2000" b="1" dirty="0" smtClean="0">
                <a:solidFill>
                  <a:srgbClr val="47DF90"/>
                </a:solidFill>
              </a:rPr>
              <a:t>Client</a:t>
            </a:r>
            <a:endParaRPr lang="en-US" sz="2000" b="1" dirty="0">
              <a:solidFill>
                <a:srgbClr val="47DF90"/>
              </a:solidFill>
            </a:endParaRPr>
          </a:p>
        </p:txBody>
      </p:sp>
      <p:sp>
        <p:nvSpPr>
          <p:cNvPr id="31" name="TextBox 30"/>
          <p:cNvSpPr txBox="1"/>
          <p:nvPr/>
        </p:nvSpPr>
        <p:spPr>
          <a:xfrm>
            <a:off x="3393138" y="3778124"/>
            <a:ext cx="1835595" cy="307777"/>
          </a:xfrm>
          <a:prstGeom prst="rect">
            <a:avLst/>
          </a:prstGeom>
          <a:noFill/>
        </p:spPr>
        <p:txBody>
          <a:bodyPr wrap="square" lIns="0" tIns="0" rIns="0" bIns="0" rtlCol="0" anchor="ctr">
            <a:spAutoFit/>
          </a:bodyPr>
          <a:lstStyle/>
          <a:p>
            <a:pPr algn="r"/>
            <a:r>
              <a:rPr lang="en-US" sz="2000" b="1" dirty="0" smtClean="0">
                <a:solidFill>
                  <a:srgbClr val="232A33"/>
                </a:solidFill>
              </a:rPr>
              <a:t>Employee</a:t>
            </a:r>
            <a:endParaRPr lang="en-US" sz="2000" b="1" dirty="0">
              <a:solidFill>
                <a:srgbClr val="232A33"/>
              </a:solidFill>
            </a:endParaRPr>
          </a:p>
        </p:txBody>
      </p:sp>
      <p:sp>
        <p:nvSpPr>
          <p:cNvPr id="32" name="TextBox 31"/>
          <p:cNvSpPr txBox="1"/>
          <p:nvPr/>
        </p:nvSpPr>
        <p:spPr>
          <a:xfrm>
            <a:off x="6842187" y="5356665"/>
            <a:ext cx="1835595" cy="307777"/>
          </a:xfrm>
          <a:prstGeom prst="rect">
            <a:avLst/>
          </a:prstGeom>
          <a:noFill/>
        </p:spPr>
        <p:txBody>
          <a:bodyPr wrap="square" lIns="0" tIns="0" rIns="0" bIns="0" rtlCol="0" anchor="ctr">
            <a:spAutoFit/>
          </a:bodyPr>
          <a:lstStyle/>
          <a:p>
            <a:r>
              <a:rPr lang="en-US" sz="2000" b="1" dirty="0" err="1" smtClean="0">
                <a:solidFill>
                  <a:srgbClr val="47DF90"/>
                </a:solidFill>
              </a:rPr>
              <a:t>GoNoWhere</a:t>
            </a:r>
            <a:r>
              <a:rPr lang="en-US" sz="2000" b="1" dirty="0" smtClean="0">
                <a:solidFill>
                  <a:srgbClr val="47DF90"/>
                </a:solidFill>
              </a:rPr>
              <a:t>!</a:t>
            </a:r>
            <a:endParaRPr lang="en-US" sz="2000" b="1" dirty="0">
              <a:solidFill>
                <a:srgbClr val="47DF90"/>
              </a:solidFill>
            </a:endParaRPr>
          </a:p>
        </p:txBody>
      </p:sp>
      <p:grpSp>
        <p:nvGrpSpPr>
          <p:cNvPr id="33" name="Group 32"/>
          <p:cNvGrpSpPr/>
          <p:nvPr/>
        </p:nvGrpSpPr>
        <p:grpSpPr>
          <a:xfrm>
            <a:off x="5861524" y="5276998"/>
            <a:ext cx="467111" cy="467110"/>
            <a:chOff x="4119563" y="3979863"/>
            <a:chExt cx="346075" cy="346075"/>
          </a:xfrm>
        </p:grpSpPr>
        <p:sp>
          <p:nvSpPr>
            <p:cNvPr id="34" name="Freeform 33"/>
            <p:cNvSpPr>
              <a:spLocks/>
            </p:cNvSpPr>
            <p:nvPr/>
          </p:nvSpPr>
          <p:spPr bwMode="auto">
            <a:xfrm>
              <a:off x="4119563" y="3979863"/>
              <a:ext cx="346075" cy="346075"/>
            </a:xfrm>
            <a:custGeom>
              <a:avLst/>
              <a:gdLst>
                <a:gd name="T0" fmla="*/ 79 w 92"/>
                <a:gd name="T1" fmla="*/ 52 h 92"/>
                <a:gd name="T2" fmla="*/ 92 w 92"/>
                <a:gd name="T3" fmla="*/ 52 h 92"/>
                <a:gd name="T4" fmla="*/ 92 w 92"/>
                <a:gd name="T5" fmla="*/ 40 h 92"/>
                <a:gd name="T6" fmla="*/ 79 w 92"/>
                <a:gd name="T7" fmla="*/ 40 h 92"/>
                <a:gd name="T8" fmla="*/ 75 w 92"/>
                <a:gd name="T9" fmla="*/ 28 h 92"/>
                <a:gd name="T10" fmla="*/ 84 w 92"/>
                <a:gd name="T11" fmla="*/ 19 h 92"/>
                <a:gd name="T12" fmla="*/ 73 w 92"/>
                <a:gd name="T13" fmla="*/ 8 h 92"/>
                <a:gd name="T14" fmla="*/ 64 w 92"/>
                <a:gd name="T15" fmla="*/ 17 h 92"/>
                <a:gd name="T16" fmla="*/ 52 w 92"/>
                <a:gd name="T17" fmla="*/ 13 h 92"/>
                <a:gd name="T18" fmla="*/ 52 w 92"/>
                <a:gd name="T19" fmla="*/ 0 h 92"/>
                <a:gd name="T20" fmla="*/ 40 w 92"/>
                <a:gd name="T21" fmla="*/ 0 h 92"/>
                <a:gd name="T22" fmla="*/ 40 w 92"/>
                <a:gd name="T23" fmla="*/ 13 h 92"/>
                <a:gd name="T24" fmla="*/ 28 w 92"/>
                <a:gd name="T25" fmla="*/ 17 h 92"/>
                <a:gd name="T26" fmla="*/ 19 w 92"/>
                <a:gd name="T27" fmla="*/ 8 h 92"/>
                <a:gd name="T28" fmla="*/ 8 w 92"/>
                <a:gd name="T29" fmla="*/ 19 h 92"/>
                <a:gd name="T30" fmla="*/ 17 w 92"/>
                <a:gd name="T31" fmla="*/ 28 h 92"/>
                <a:gd name="T32" fmla="*/ 13 w 92"/>
                <a:gd name="T33" fmla="*/ 40 h 92"/>
                <a:gd name="T34" fmla="*/ 0 w 92"/>
                <a:gd name="T35" fmla="*/ 40 h 92"/>
                <a:gd name="T36" fmla="*/ 0 w 92"/>
                <a:gd name="T37" fmla="*/ 52 h 92"/>
                <a:gd name="T38" fmla="*/ 13 w 92"/>
                <a:gd name="T39" fmla="*/ 52 h 92"/>
                <a:gd name="T40" fmla="*/ 17 w 92"/>
                <a:gd name="T41" fmla="*/ 64 h 92"/>
                <a:gd name="T42" fmla="*/ 8 w 92"/>
                <a:gd name="T43" fmla="*/ 73 h 92"/>
                <a:gd name="T44" fmla="*/ 19 w 92"/>
                <a:gd name="T45" fmla="*/ 84 h 92"/>
                <a:gd name="T46" fmla="*/ 28 w 92"/>
                <a:gd name="T47" fmla="*/ 75 h 92"/>
                <a:gd name="T48" fmla="*/ 40 w 92"/>
                <a:gd name="T49" fmla="*/ 79 h 92"/>
                <a:gd name="T50" fmla="*/ 40 w 92"/>
                <a:gd name="T51" fmla="*/ 92 h 92"/>
                <a:gd name="T52" fmla="*/ 52 w 92"/>
                <a:gd name="T53" fmla="*/ 92 h 92"/>
                <a:gd name="T54" fmla="*/ 52 w 92"/>
                <a:gd name="T55" fmla="*/ 79 h 92"/>
                <a:gd name="T56" fmla="*/ 64 w 92"/>
                <a:gd name="T57" fmla="*/ 75 h 92"/>
                <a:gd name="T58" fmla="*/ 73 w 92"/>
                <a:gd name="T59" fmla="*/ 84 h 92"/>
                <a:gd name="T60" fmla="*/ 84 w 92"/>
                <a:gd name="T61" fmla="*/ 73 h 92"/>
                <a:gd name="T62" fmla="*/ 75 w 92"/>
                <a:gd name="T63" fmla="*/ 64 h 92"/>
                <a:gd name="T64" fmla="*/ 79 w 92"/>
                <a:gd name="T65" fmla="*/ 5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2" h="92">
                  <a:moveTo>
                    <a:pt x="79" y="52"/>
                  </a:moveTo>
                  <a:cubicBezTo>
                    <a:pt x="92" y="52"/>
                    <a:pt x="92" y="52"/>
                    <a:pt x="92" y="52"/>
                  </a:cubicBezTo>
                  <a:cubicBezTo>
                    <a:pt x="92" y="40"/>
                    <a:pt x="92" y="40"/>
                    <a:pt x="92" y="40"/>
                  </a:cubicBezTo>
                  <a:cubicBezTo>
                    <a:pt x="79" y="40"/>
                    <a:pt x="79" y="40"/>
                    <a:pt x="79" y="40"/>
                  </a:cubicBezTo>
                  <a:cubicBezTo>
                    <a:pt x="78" y="37"/>
                    <a:pt x="77" y="31"/>
                    <a:pt x="75" y="28"/>
                  </a:cubicBezTo>
                  <a:cubicBezTo>
                    <a:pt x="84" y="19"/>
                    <a:pt x="84" y="19"/>
                    <a:pt x="84" y="19"/>
                  </a:cubicBezTo>
                  <a:cubicBezTo>
                    <a:pt x="73" y="8"/>
                    <a:pt x="73" y="8"/>
                    <a:pt x="73" y="8"/>
                  </a:cubicBezTo>
                  <a:cubicBezTo>
                    <a:pt x="64" y="17"/>
                    <a:pt x="64" y="17"/>
                    <a:pt x="64" y="17"/>
                  </a:cubicBezTo>
                  <a:cubicBezTo>
                    <a:pt x="61" y="15"/>
                    <a:pt x="55" y="14"/>
                    <a:pt x="52" y="13"/>
                  </a:cubicBezTo>
                  <a:cubicBezTo>
                    <a:pt x="52" y="0"/>
                    <a:pt x="52" y="0"/>
                    <a:pt x="52" y="0"/>
                  </a:cubicBezTo>
                  <a:cubicBezTo>
                    <a:pt x="40" y="0"/>
                    <a:pt x="40" y="0"/>
                    <a:pt x="40" y="0"/>
                  </a:cubicBezTo>
                  <a:cubicBezTo>
                    <a:pt x="40" y="13"/>
                    <a:pt x="40" y="13"/>
                    <a:pt x="40" y="13"/>
                  </a:cubicBezTo>
                  <a:cubicBezTo>
                    <a:pt x="37" y="14"/>
                    <a:pt x="31" y="15"/>
                    <a:pt x="28" y="17"/>
                  </a:cubicBezTo>
                  <a:cubicBezTo>
                    <a:pt x="19" y="8"/>
                    <a:pt x="19" y="8"/>
                    <a:pt x="19" y="8"/>
                  </a:cubicBezTo>
                  <a:cubicBezTo>
                    <a:pt x="8" y="19"/>
                    <a:pt x="8" y="19"/>
                    <a:pt x="8" y="19"/>
                  </a:cubicBezTo>
                  <a:cubicBezTo>
                    <a:pt x="17" y="28"/>
                    <a:pt x="17" y="28"/>
                    <a:pt x="17" y="28"/>
                  </a:cubicBezTo>
                  <a:cubicBezTo>
                    <a:pt x="15" y="31"/>
                    <a:pt x="14" y="37"/>
                    <a:pt x="13" y="40"/>
                  </a:cubicBezTo>
                  <a:cubicBezTo>
                    <a:pt x="0" y="40"/>
                    <a:pt x="0" y="40"/>
                    <a:pt x="0" y="40"/>
                  </a:cubicBezTo>
                  <a:cubicBezTo>
                    <a:pt x="0" y="52"/>
                    <a:pt x="0" y="52"/>
                    <a:pt x="0" y="52"/>
                  </a:cubicBezTo>
                  <a:cubicBezTo>
                    <a:pt x="13" y="52"/>
                    <a:pt x="13" y="52"/>
                    <a:pt x="13" y="52"/>
                  </a:cubicBezTo>
                  <a:cubicBezTo>
                    <a:pt x="14" y="55"/>
                    <a:pt x="15" y="61"/>
                    <a:pt x="17" y="64"/>
                  </a:cubicBezTo>
                  <a:cubicBezTo>
                    <a:pt x="8" y="73"/>
                    <a:pt x="8" y="73"/>
                    <a:pt x="8" y="73"/>
                  </a:cubicBezTo>
                  <a:cubicBezTo>
                    <a:pt x="19" y="84"/>
                    <a:pt x="19" y="84"/>
                    <a:pt x="19" y="84"/>
                  </a:cubicBezTo>
                  <a:cubicBezTo>
                    <a:pt x="28" y="75"/>
                    <a:pt x="28" y="75"/>
                    <a:pt x="28" y="75"/>
                  </a:cubicBezTo>
                  <a:cubicBezTo>
                    <a:pt x="31" y="77"/>
                    <a:pt x="37" y="78"/>
                    <a:pt x="40" y="79"/>
                  </a:cubicBezTo>
                  <a:cubicBezTo>
                    <a:pt x="40" y="92"/>
                    <a:pt x="40" y="92"/>
                    <a:pt x="40" y="92"/>
                  </a:cubicBezTo>
                  <a:cubicBezTo>
                    <a:pt x="52" y="92"/>
                    <a:pt x="52" y="92"/>
                    <a:pt x="52" y="92"/>
                  </a:cubicBezTo>
                  <a:cubicBezTo>
                    <a:pt x="52" y="79"/>
                    <a:pt x="52" y="79"/>
                    <a:pt x="52" y="79"/>
                  </a:cubicBezTo>
                  <a:cubicBezTo>
                    <a:pt x="55" y="78"/>
                    <a:pt x="61" y="77"/>
                    <a:pt x="64" y="75"/>
                  </a:cubicBezTo>
                  <a:cubicBezTo>
                    <a:pt x="73" y="84"/>
                    <a:pt x="73" y="84"/>
                    <a:pt x="73" y="84"/>
                  </a:cubicBezTo>
                  <a:cubicBezTo>
                    <a:pt x="84" y="73"/>
                    <a:pt x="84" y="73"/>
                    <a:pt x="84" y="73"/>
                  </a:cubicBezTo>
                  <a:cubicBezTo>
                    <a:pt x="75" y="64"/>
                    <a:pt x="75" y="64"/>
                    <a:pt x="75" y="64"/>
                  </a:cubicBezTo>
                  <a:cubicBezTo>
                    <a:pt x="77" y="61"/>
                    <a:pt x="78" y="55"/>
                    <a:pt x="79" y="52"/>
                  </a:cubicBezTo>
                  <a:close/>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5" name="Oval 34"/>
            <p:cNvSpPr>
              <a:spLocks noChangeArrowheads="1"/>
            </p:cNvSpPr>
            <p:nvPr/>
          </p:nvSpPr>
          <p:spPr bwMode="auto">
            <a:xfrm>
              <a:off x="4225925" y="4084638"/>
              <a:ext cx="134938" cy="136525"/>
            </a:xfrm>
            <a:prstGeom prst="ellipse">
              <a:avLst/>
            </a:pr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grpSp>
      <p:grpSp>
        <p:nvGrpSpPr>
          <p:cNvPr id="36" name="Group 35"/>
          <p:cNvGrpSpPr/>
          <p:nvPr/>
        </p:nvGrpSpPr>
        <p:grpSpPr>
          <a:xfrm>
            <a:off x="5861524" y="2125270"/>
            <a:ext cx="467111" cy="456396"/>
            <a:chOff x="3398838" y="2540000"/>
            <a:chExt cx="346075" cy="338138"/>
          </a:xfrm>
        </p:grpSpPr>
        <p:sp>
          <p:nvSpPr>
            <p:cNvPr id="37" name="Freeform 22"/>
            <p:cNvSpPr>
              <a:spLocks/>
            </p:cNvSpPr>
            <p:nvPr/>
          </p:nvSpPr>
          <p:spPr bwMode="auto">
            <a:xfrm>
              <a:off x="3398838" y="2622550"/>
              <a:ext cx="346075" cy="255588"/>
            </a:xfrm>
            <a:custGeom>
              <a:avLst/>
              <a:gdLst>
                <a:gd name="T0" fmla="*/ 30 w 92"/>
                <a:gd name="T1" fmla="*/ 0 h 68"/>
                <a:gd name="T2" fmla="*/ 30 w 92"/>
                <a:gd name="T3" fmla="*/ 6 h 68"/>
                <a:gd name="T4" fmla="*/ 30 w 92"/>
                <a:gd name="T5" fmla="*/ 14 h 68"/>
                <a:gd name="T6" fmla="*/ 36 w 92"/>
                <a:gd name="T7" fmla="*/ 26 h 68"/>
                <a:gd name="T8" fmla="*/ 36 w 92"/>
                <a:gd name="T9" fmla="*/ 38 h 68"/>
                <a:gd name="T10" fmla="*/ 4 w 92"/>
                <a:gd name="T11" fmla="*/ 54 h 68"/>
                <a:gd name="T12" fmla="*/ 0 w 92"/>
                <a:gd name="T13" fmla="*/ 68 h 68"/>
                <a:gd name="T14" fmla="*/ 46 w 92"/>
                <a:gd name="T15" fmla="*/ 68 h 68"/>
                <a:gd name="T16" fmla="*/ 92 w 92"/>
                <a:gd name="T17" fmla="*/ 68 h 68"/>
                <a:gd name="T18" fmla="*/ 88 w 92"/>
                <a:gd name="T19" fmla="*/ 54 h 68"/>
                <a:gd name="T20" fmla="*/ 56 w 92"/>
                <a:gd name="T21" fmla="*/ 38 h 68"/>
                <a:gd name="T22" fmla="*/ 56 w 92"/>
                <a:gd name="T23" fmla="*/ 26 h 68"/>
                <a:gd name="T24" fmla="*/ 62 w 92"/>
                <a:gd name="T25" fmla="*/ 14 h 68"/>
                <a:gd name="T26" fmla="*/ 62 w 92"/>
                <a:gd name="T27" fmla="*/ 6 h 68"/>
                <a:gd name="T28" fmla="*/ 62 w 92"/>
                <a:gd name="T29"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68">
                  <a:moveTo>
                    <a:pt x="30" y="0"/>
                  </a:moveTo>
                  <a:cubicBezTo>
                    <a:pt x="30" y="4"/>
                    <a:pt x="30" y="5"/>
                    <a:pt x="30" y="6"/>
                  </a:cubicBezTo>
                  <a:cubicBezTo>
                    <a:pt x="26" y="6"/>
                    <a:pt x="28" y="14"/>
                    <a:pt x="30" y="14"/>
                  </a:cubicBezTo>
                  <a:cubicBezTo>
                    <a:pt x="30" y="22"/>
                    <a:pt x="36" y="26"/>
                    <a:pt x="36" y="26"/>
                  </a:cubicBezTo>
                  <a:cubicBezTo>
                    <a:pt x="36" y="38"/>
                    <a:pt x="36" y="38"/>
                    <a:pt x="36" y="38"/>
                  </a:cubicBezTo>
                  <a:cubicBezTo>
                    <a:pt x="20" y="44"/>
                    <a:pt x="6" y="48"/>
                    <a:pt x="4" y="54"/>
                  </a:cubicBezTo>
                  <a:cubicBezTo>
                    <a:pt x="2" y="58"/>
                    <a:pt x="0" y="68"/>
                    <a:pt x="0" y="68"/>
                  </a:cubicBezTo>
                  <a:cubicBezTo>
                    <a:pt x="46" y="68"/>
                    <a:pt x="46" y="68"/>
                    <a:pt x="46" y="68"/>
                  </a:cubicBezTo>
                  <a:cubicBezTo>
                    <a:pt x="92" y="68"/>
                    <a:pt x="92" y="68"/>
                    <a:pt x="92" y="68"/>
                  </a:cubicBezTo>
                  <a:cubicBezTo>
                    <a:pt x="92" y="68"/>
                    <a:pt x="92" y="62"/>
                    <a:pt x="88" y="54"/>
                  </a:cubicBezTo>
                  <a:cubicBezTo>
                    <a:pt x="86" y="48"/>
                    <a:pt x="72" y="44"/>
                    <a:pt x="56" y="38"/>
                  </a:cubicBezTo>
                  <a:cubicBezTo>
                    <a:pt x="56" y="26"/>
                    <a:pt x="56" y="26"/>
                    <a:pt x="56" y="26"/>
                  </a:cubicBezTo>
                  <a:cubicBezTo>
                    <a:pt x="56" y="26"/>
                    <a:pt x="62" y="22"/>
                    <a:pt x="62" y="14"/>
                  </a:cubicBezTo>
                  <a:cubicBezTo>
                    <a:pt x="64" y="14"/>
                    <a:pt x="66" y="6"/>
                    <a:pt x="62" y="6"/>
                  </a:cubicBezTo>
                  <a:cubicBezTo>
                    <a:pt x="62" y="5"/>
                    <a:pt x="62" y="4"/>
                    <a:pt x="62" y="0"/>
                  </a:cubicBezTo>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8" name="Line 23"/>
            <p:cNvSpPr>
              <a:spLocks noChangeShapeType="1"/>
            </p:cNvSpPr>
            <p:nvPr/>
          </p:nvSpPr>
          <p:spPr bwMode="auto">
            <a:xfrm>
              <a:off x="3473451" y="2622550"/>
              <a:ext cx="195263"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39" name="Freeform 24"/>
            <p:cNvSpPr>
              <a:spLocks/>
            </p:cNvSpPr>
            <p:nvPr/>
          </p:nvSpPr>
          <p:spPr bwMode="auto">
            <a:xfrm>
              <a:off x="3503613" y="2540000"/>
              <a:ext cx="136525" cy="82550"/>
            </a:xfrm>
            <a:custGeom>
              <a:avLst/>
              <a:gdLst>
                <a:gd name="T0" fmla="*/ 0 w 36"/>
                <a:gd name="T1" fmla="*/ 22 h 22"/>
                <a:gd name="T2" fmla="*/ 8 w 36"/>
                <a:gd name="T3" fmla="*/ 0 h 22"/>
                <a:gd name="T4" fmla="*/ 13 w 36"/>
                <a:gd name="T5" fmla="*/ 3 h 22"/>
                <a:gd name="T6" fmla="*/ 23 w 36"/>
                <a:gd name="T7" fmla="*/ 3 h 22"/>
                <a:gd name="T8" fmla="*/ 28 w 36"/>
                <a:gd name="T9" fmla="*/ 0 h 22"/>
                <a:gd name="T10" fmla="*/ 36 w 36"/>
                <a:gd name="T11" fmla="*/ 22 h 22"/>
              </a:gdLst>
              <a:ahLst/>
              <a:cxnLst>
                <a:cxn ang="0">
                  <a:pos x="T0" y="T1"/>
                </a:cxn>
                <a:cxn ang="0">
                  <a:pos x="T2" y="T3"/>
                </a:cxn>
                <a:cxn ang="0">
                  <a:pos x="T4" y="T5"/>
                </a:cxn>
                <a:cxn ang="0">
                  <a:pos x="T6" y="T7"/>
                </a:cxn>
                <a:cxn ang="0">
                  <a:pos x="T8" y="T9"/>
                </a:cxn>
                <a:cxn ang="0">
                  <a:pos x="T10" y="T11"/>
                </a:cxn>
              </a:cxnLst>
              <a:rect l="0" t="0" r="r" b="b"/>
              <a:pathLst>
                <a:path w="36" h="22">
                  <a:moveTo>
                    <a:pt x="0" y="22"/>
                  </a:moveTo>
                  <a:cubicBezTo>
                    <a:pt x="8" y="0"/>
                    <a:pt x="8" y="0"/>
                    <a:pt x="8" y="0"/>
                  </a:cubicBezTo>
                  <a:cubicBezTo>
                    <a:pt x="13" y="3"/>
                    <a:pt x="13" y="3"/>
                    <a:pt x="13" y="3"/>
                  </a:cubicBezTo>
                  <a:cubicBezTo>
                    <a:pt x="16" y="5"/>
                    <a:pt x="20" y="5"/>
                    <a:pt x="23" y="3"/>
                  </a:cubicBezTo>
                  <a:cubicBezTo>
                    <a:pt x="28" y="0"/>
                    <a:pt x="28" y="0"/>
                    <a:pt x="28" y="0"/>
                  </a:cubicBezTo>
                  <a:cubicBezTo>
                    <a:pt x="36" y="22"/>
                    <a:pt x="36" y="22"/>
                    <a:pt x="36" y="22"/>
                  </a:cubicBez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0" name="Freeform 25"/>
            <p:cNvSpPr>
              <a:spLocks/>
            </p:cNvSpPr>
            <p:nvPr/>
          </p:nvSpPr>
          <p:spPr bwMode="auto">
            <a:xfrm>
              <a:off x="3549651" y="2781300"/>
              <a:ext cx="44450" cy="44450"/>
            </a:xfrm>
            <a:custGeom>
              <a:avLst/>
              <a:gdLst>
                <a:gd name="T0" fmla="*/ 14 w 28"/>
                <a:gd name="T1" fmla="*/ 0 h 28"/>
                <a:gd name="T2" fmla="*/ 0 w 28"/>
                <a:gd name="T3" fmla="*/ 14 h 28"/>
                <a:gd name="T4" fmla="*/ 14 w 28"/>
                <a:gd name="T5" fmla="*/ 28 h 28"/>
                <a:gd name="T6" fmla="*/ 28 w 28"/>
                <a:gd name="T7" fmla="*/ 14 h 28"/>
                <a:gd name="T8" fmla="*/ 14 w 28"/>
                <a:gd name="T9" fmla="*/ 0 h 28"/>
              </a:gdLst>
              <a:ahLst/>
              <a:cxnLst>
                <a:cxn ang="0">
                  <a:pos x="T0" y="T1"/>
                </a:cxn>
                <a:cxn ang="0">
                  <a:pos x="T2" y="T3"/>
                </a:cxn>
                <a:cxn ang="0">
                  <a:pos x="T4" y="T5"/>
                </a:cxn>
                <a:cxn ang="0">
                  <a:pos x="T6" y="T7"/>
                </a:cxn>
                <a:cxn ang="0">
                  <a:pos x="T8" y="T9"/>
                </a:cxn>
              </a:cxnLst>
              <a:rect l="0" t="0" r="r" b="b"/>
              <a:pathLst>
                <a:path w="28" h="28">
                  <a:moveTo>
                    <a:pt x="14" y="0"/>
                  </a:moveTo>
                  <a:lnTo>
                    <a:pt x="0" y="14"/>
                  </a:lnTo>
                  <a:lnTo>
                    <a:pt x="14" y="28"/>
                  </a:lnTo>
                  <a:lnTo>
                    <a:pt x="28" y="14"/>
                  </a:lnTo>
                  <a:lnTo>
                    <a:pt x="14" y="0"/>
                  </a:ln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1" name="Freeform 26"/>
            <p:cNvSpPr>
              <a:spLocks/>
            </p:cNvSpPr>
            <p:nvPr/>
          </p:nvSpPr>
          <p:spPr bwMode="auto">
            <a:xfrm>
              <a:off x="3549651" y="2825750"/>
              <a:ext cx="44450" cy="52388"/>
            </a:xfrm>
            <a:custGeom>
              <a:avLst/>
              <a:gdLst>
                <a:gd name="T0" fmla="*/ 14 w 28"/>
                <a:gd name="T1" fmla="*/ 0 h 33"/>
                <a:gd name="T2" fmla="*/ 0 w 28"/>
                <a:gd name="T3" fmla="*/ 33 h 33"/>
                <a:gd name="T4" fmla="*/ 28 w 28"/>
                <a:gd name="T5" fmla="*/ 33 h 33"/>
                <a:gd name="T6" fmla="*/ 14 w 28"/>
                <a:gd name="T7" fmla="*/ 0 h 33"/>
              </a:gdLst>
              <a:ahLst/>
              <a:cxnLst>
                <a:cxn ang="0">
                  <a:pos x="T0" y="T1"/>
                </a:cxn>
                <a:cxn ang="0">
                  <a:pos x="T2" y="T3"/>
                </a:cxn>
                <a:cxn ang="0">
                  <a:pos x="T4" y="T5"/>
                </a:cxn>
                <a:cxn ang="0">
                  <a:pos x="T6" y="T7"/>
                </a:cxn>
              </a:cxnLst>
              <a:rect l="0" t="0" r="r" b="b"/>
              <a:pathLst>
                <a:path w="28" h="33">
                  <a:moveTo>
                    <a:pt x="14" y="0"/>
                  </a:moveTo>
                  <a:lnTo>
                    <a:pt x="0" y="33"/>
                  </a:lnTo>
                  <a:lnTo>
                    <a:pt x="28" y="33"/>
                  </a:lnTo>
                  <a:lnTo>
                    <a:pt x="14" y="0"/>
                  </a:ln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2" name="Line 27"/>
            <p:cNvSpPr>
              <a:spLocks noChangeShapeType="1"/>
            </p:cNvSpPr>
            <p:nvPr/>
          </p:nvSpPr>
          <p:spPr bwMode="auto">
            <a:xfrm flipH="1" flipV="1">
              <a:off x="3503613" y="2776538"/>
              <a:ext cx="30163" cy="10160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3" name="Line 28"/>
            <p:cNvSpPr>
              <a:spLocks noChangeShapeType="1"/>
            </p:cNvSpPr>
            <p:nvPr/>
          </p:nvSpPr>
          <p:spPr bwMode="auto">
            <a:xfrm flipV="1">
              <a:off x="3609976" y="2776538"/>
              <a:ext cx="30163" cy="10160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4" name="Line 29"/>
            <p:cNvSpPr>
              <a:spLocks noChangeShapeType="1"/>
            </p:cNvSpPr>
            <p:nvPr/>
          </p:nvSpPr>
          <p:spPr bwMode="auto">
            <a:xfrm flipH="1" flipV="1">
              <a:off x="3533776" y="2765425"/>
              <a:ext cx="38100" cy="15875"/>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5" name="Line 30"/>
            <p:cNvSpPr>
              <a:spLocks noChangeShapeType="1"/>
            </p:cNvSpPr>
            <p:nvPr/>
          </p:nvSpPr>
          <p:spPr bwMode="auto">
            <a:xfrm flipV="1">
              <a:off x="3571876" y="2765425"/>
              <a:ext cx="38100" cy="15875"/>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6" name="Line 31"/>
            <p:cNvSpPr>
              <a:spLocks noChangeShapeType="1"/>
            </p:cNvSpPr>
            <p:nvPr/>
          </p:nvSpPr>
          <p:spPr bwMode="auto">
            <a:xfrm>
              <a:off x="3662363" y="2847975"/>
              <a:ext cx="36513" cy="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7" name="Line 32"/>
            <p:cNvSpPr>
              <a:spLocks noChangeShapeType="1"/>
            </p:cNvSpPr>
            <p:nvPr/>
          </p:nvSpPr>
          <p:spPr bwMode="auto">
            <a:xfrm flipH="1">
              <a:off x="3519488" y="2781300"/>
              <a:ext cx="52388" cy="4445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48" name="Line 33"/>
            <p:cNvSpPr>
              <a:spLocks noChangeShapeType="1"/>
            </p:cNvSpPr>
            <p:nvPr/>
          </p:nvSpPr>
          <p:spPr bwMode="auto">
            <a:xfrm>
              <a:off x="3571876" y="2781300"/>
              <a:ext cx="52388" cy="4445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sp>
        <p:nvSpPr>
          <p:cNvPr id="55" name="Slide Number Placeholder 54"/>
          <p:cNvSpPr>
            <a:spLocks noGrp="1"/>
          </p:cNvSpPr>
          <p:nvPr>
            <p:ph type="sldNum" sz="quarter" idx="12"/>
          </p:nvPr>
        </p:nvSpPr>
        <p:spPr/>
        <p:txBody>
          <a:bodyPr/>
          <a:lstStyle/>
          <a:p>
            <a:fld id="{7D1368DD-A097-4D2C-81EF-1DD897058DEE}" type="slidenum">
              <a:rPr lang="en-US" smtClean="0"/>
              <a:pPr/>
              <a:t>8</a:t>
            </a:fld>
            <a:endParaRPr lang="en-US" dirty="0"/>
          </a:p>
        </p:txBody>
      </p:sp>
      <p:sp>
        <p:nvSpPr>
          <p:cNvPr id="56" name="Rectangle 55"/>
          <p:cNvSpPr/>
          <p:nvPr/>
        </p:nvSpPr>
        <p:spPr>
          <a:xfrm>
            <a:off x="11165698" y="6668116"/>
            <a:ext cx="432769" cy="66676"/>
          </a:xfrm>
          <a:prstGeom prst="rect">
            <a:avLst/>
          </a:prstGeom>
          <a:solidFill>
            <a:srgbClr val="232A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4" name="Group 53"/>
          <p:cNvGrpSpPr/>
          <p:nvPr/>
        </p:nvGrpSpPr>
        <p:grpSpPr>
          <a:xfrm>
            <a:off x="5871166" y="3703813"/>
            <a:ext cx="467111" cy="456396"/>
            <a:chOff x="3398838" y="2540000"/>
            <a:chExt cx="346075" cy="338138"/>
          </a:xfrm>
        </p:grpSpPr>
        <p:sp>
          <p:nvSpPr>
            <p:cNvPr id="57" name="Freeform 22"/>
            <p:cNvSpPr>
              <a:spLocks/>
            </p:cNvSpPr>
            <p:nvPr/>
          </p:nvSpPr>
          <p:spPr bwMode="auto">
            <a:xfrm>
              <a:off x="3398838" y="2622550"/>
              <a:ext cx="346075" cy="255588"/>
            </a:xfrm>
            <a:custGeom>
              <a:avLst/>
              <a:gdLst>
                <a:gd name="T0" fmla="*/ 30 w 92"/>
                <a:gd name="T1" fmla="*/ 0 h 68"/>
                <a:gd name="T2" fmla="*/ 30 w 92"/>
                <a:gd name="T3" fmla="*/ 6 h 68"/>
                <a:gd name="T4" fmla="*/ 30 w 92"/>
                <a:gd name="T5" fmla="*/ 14 h 68"/>
                <a:gd name="T6" fmla="*/ 36 w 92"/>
                <a:gd name="T7" fmla="*/ 26 h 68"/>
                <a:gd name="T8" fmla="*/ 36 w 92"/>
                <a:gd name="T9" fmla="*/ 38 h 68"/>
                <a:gd name="T10" fmla="*/ 4 w 92"/>
                <a:gd name="T11" fmla="*/ 54 h 68"/>
                <a:gd name="T12" fmla="*/ 0 w 92"/>
                <a:gd name="T13" fmla="*/ 68 h 68"/>
                <a:gd name="T14" fmla="*/ 46 w 92"/>
                <a:gd name="T15" fmla="*/ 68 h 68"/>
                <a:gd name="T16" fmla="*/ 92 w 92"/>
                <a:gd name="T17" fmla="*/ 68 h 68"/>
                <a:gd name="T18" fmla="*/ 88 w 92"/>
                <a:gd name="T19" fmla="*/ 54 h 68"/>
                <a:gd name="T20" fmla="*/ 56 w 92"/>
                <a:gd name="T21" fmla="*/ 38 h 68"/>
                <a:gd name="T22" fmla="*/ 56 w 92"/>
                <a:gd name="T23" fmla="*/ 26 h 68"/>
                <a:gd name="T24" fmla="*/ 62 w 92"/>
                <a:gd name="T25" fmla="*/ 14 h 68"/>
                <a:gd name="T26" fmla="*/ 62 w 92"/>
                <a:gd name="T27" fmla="*/ 6 h 68"/>
                <a:gd name="T28" fmla="*/ 62 w 92"/>
                <a:gd name="T29"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 h="68">
                  <a:moveTo>
                    <a:pt x="30" y="0"/>
                  </a:moveTo>
                  <a:cubicBezTo>
                    <a:pt x="30" y="4"/>
                    <a:pt x="30" y="5"/>
                    <a:pt x="30" y="6"/>
                  </a:cubicBezTo>
                  <a:cubicBezTo>
                    <a:pt x="26" y="6"/>
                    <a:pt x="28" y="14"/>
                    <a:pt x="30" y="14"/>
                  </a:cubicBezTo>
                  <a:cubicBezTo>
                    <a:pt x="30" y="22"/>
                    <a:pt x="36" y="26"/>
                    <a:pt x="36" y="26"/>
                  </a:cubicBezTo>
                  <a:cubicBezTo>
                    <a:pt x="36" y="38"/>
                    <a:pt x="36" y="38"/>
                    <a:pt x="36" y="38"/>
                  </a:cubicBezTo>
                  <a:cubicBezTo>
                    <a:pt x="20" y="44"/>
                    <a:pt x="6" y="48"/>
                    <a:pt x="4" y="54"/>
                  </a:cubicBezTo>
                  <a:cubicBezTo>
                    <a:pt x="2" y="58"/>
                    <a:pt x="0" y="68"/>
                    <a:pt x="0" y="68"/>
                  </a:cubicBezTo>
                  <a:cubicBezTo>
                    <a:pt x="46" y="68"/>
                    <a:pt x="46" y="68"/>
                    <a:pt x="46" y="68"/>
                  </a:cubicBezTo>
                  <a:cubicBezTo>
                    <a:pt x="92" y="68"/>
                    <a:pt x="92" y="68"/>
                    <a:pt x="92" y="68"/>
                  </a:cubicBezTo>
                  <a:cubicBezTo>
                    <a:pt x="92" y="68"/>
                    <a:pt x="92" y="62"/>
                    <a:pt x="88" y="54"/>
                  </a:cubicBezTo>
                  <a:cubicBezTo>
                    <a:pt x="86" y="48"/>
                    <a:pt x="72" y="44"/>
                    <a:pt x="56" y="38"/>
                  </a:cubicBezTo>
                  <a:cubicBezTo>
                    <a:pt x="56" y="26"/>
                    <a:pt x="56" y="26"/>
                    <a:pt x="56" y="26"/>
                  </a:cubicBezTo>
                  <a:cubicBezTo>
                    <a:pt x="56" y="26"/>
                    <a:pt x="62" y="22"/>
                    <a:pt x="62" y="14"/>
                  </a:cubicBezTo>
                  <a:cubicBezTo>
                    <a:pt x="64" y="14"/>
                    <a:pt x="66" y="6"/>
                    <a:pt x="62" y="6"/>
                  </a:cubicBezTo>
                  <a:cubicBezTo>
                    <a:pt x="62" y="5"/>
                    <a:pt x="62" y="4"/>
                    <a:pt x="62" y="0"/>
                  </a:cubicBezTo>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8" name="Line 23"/>
            <p:cNvSpPr>
              <a:spLocks noChangeShapeType="1"/>
            </p:cNvSpPr>
            <p:nvPr/>
          </p:nvSpPr>
          <p:spPr bwMode="auto">
            <a:xfrm>
              <a:off x="3473451" y="2622550"/>
              <a:ext cx="195263" cy="0"/>
            </a:xfrm>
            <a:prstGeom prst="line">
              <a:avLst/>
            </a:prstGeom>
            <a:noFill/>
            <a:ln w="12700" cap="rnd">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59" name="Freeform 24"/>
            <p:cNvSpPr>
              <a:spLocks/>
            </p:cNvSpPr>
            <p:nvPr/>
          </p:nvSpPr>
          <p:spPr bwMode="auto">
            <a:xfrm>
              <a:off x="3503613" y="2540000"/>
              <a:ext cx="136525" cy="82550"/>
            </a:xfrm>
            <a:custGeom>
              <a:avLst/>
              <a:gdLst>
                <a:gd name="T0" fmla="*/ 0 w 36"/>
                <a:gd name="T1" fmla="*/ 22 h 22"/>
                <a:gd name="T2" fmla="*/ 8 w 36"/>
                <a:gd name="T3" fmla="*/ 0 h 22"/>
                <a:gd name="T4" fmla="*/ 13 w 36"/>
                <a:gd name="T5" fmla="*/ 3 h 22"/>
                <a:gd name="T6" fmla="*/ 23 w 36"/>
                <a:gd name="T7" fmla="*/ 3 h 22"/>
                <a:gd name="T8" fmla="*/ 28 w 36"/>
                <a:gd name="T9" fmla="*/ 0 h 22"/>
                <a:gd name="T10" fmla="*/ 36 w 36"/>
                <a:gd name="T11" fmla="*/ 22 h 22"/>
              </a:gdLst>
              <a:ahLst/>
              <a:cxnLst>
                <a:cxn ang="0">
                  <a:pos x="T0" y="T1"/>
                </a:cxn>
                <a:cxn ang="0">
                  <a:pos x="T2" y="T3"/>
                </a:cxn>
                <a:cxn ang="0">
                  <a:pos x="T4" y="T5"/>
                </a:cxn>
                <a:cxn ang="0">
                  <a:pos x="T6" y="T7"/>
                </a:cxn>
                <a:cxn ang="0">
                  <a:pos x="T8" y="T9"/>
                </a:cxn>
                <a:cxn ang="0">
                  <a:pos x="T10" y="T11"/>
                </a:cxn>
              </a:cxnLst>
              <a:rect l="0" t="0" r="r" b="b"/>
              <a:pathLst>
                <a:path w="36" h="22">
                  <a:moveTo>
                    <a:pt x="0" y="22"/>
                  </a:moveTo>
                  <a:cubicBezTo>
                    <a:pt x="8" y="0"/>
                    <a:pt x="8" y="0"/>
                    <a:pt x="8" y="0"/>
                  </a:cubicBezTo>
                  <a:cubicBezTo>
                    <a:pt x="13" y="3"/>
                    <a:pt x="13" y="3"/>
                    <a:pt x="13" y="3"/>
                  </a:cubicBezTo>
                  <a:cubicBezTo>
                    <a:pt x="16" y="5"/>
                    <a:pt x="20" y="5"/>
                    <a:pt x="23" y="3"/>
                  </a:cubicBezTo>
                  <a:cubicBezTo>
                    <a:pt x="28" y="0"/>
                    <a:pt x="28" y="0"/>
                    <a:pt x="28" y="0"/>
                  </a:cubicBezTo>
                  <a:cubicBezTo>
                    <a:pt x="36" y="22"/>
                    <a:pt x="36" y="22"/>
                    <a:pt x="36" y="22"/>
                  </a:cubicBezTo>
                </a:path>
              </a:pathLst>
            </a:custGeom>
            <a:noFill/>
            <a:ln w="12700" cap="rnd">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0" name="Freeform 25"/>
            <p:cNvSpPr>
              <a:spLocks/>
            </p:cNvSpPr>
            <p:nvPr/>
          </p:nvSpPr>
          <p:spPr bwMode="auto">
            <a:xfrm>
              <a:off x="3549651" y="2781300"/>
              <a:ext cx="44450" cy="44450"/>
            </a:xfrm>
            <a:custGeom>
              <a:avLst/>
              <a:gdLst>
                <a:gd name="T0" fmla="*/ 14 w 28"/>
                <a:gd name="T1" fmla="*/ 0 h 28"/>
                <a:gd name="T2" fmla="*/ 0 w 28"/>
                <a:gd name="T3" fmla="*/ 14 h 28"/>
                <a:gd name="T4" fmla="*/ 14 w 28"/>
                <a:gd name="T5" fmla="*/ 28 h 28"/>
                <a:gd name="T6" fmla="*/ 28 w 28"/>
                <a:gd name="T7" fmla="*/ 14 h 28"/>
                <a:gd name="T8" fmla="*/ 14 w 28"/>
                <a:gd name="T9" fmla="*/ 0 h 28"/>
              </a:gdLst>
              <a:ahLst/>
              <a:cxnLst>
                <a:cxn ang="0">
                  <a:pos x="T0" y="T1"/>
                </a:cxn>
                <a:cxn ang="0">
                  <a:pos x="T2" y="T3"/>
                </a:cxn>
                <a:cxn ang="0">
                  <a:pos x="T4" y="T5"/>
                </a:cxn>
                <a:cxn ang="0">
                  <a:pos x="T6" y="T7"/>
                </a:cxn>
                <a:cxn ang="0">
                  <a:pos x="T8" y="T9"/>
                </a:cxn>
              </a:cxnLst>
              <a:rect l="0" t="0" r="r" b="b"/>
              <a:pathLst>
                <a:path w="28" h="28">
                  <a:moveTo>
                    <a:pt x="14" y="0"/>
                  </a:moveTo>
                  <a:lnTo>
                    <a:pt x="0" y="14"/>
                  </a:lnTo>
                  <a:lnTo>
                    <a:pt x="14" y="28"/>
                  </a:lnTo>
                  <a:lnTo>
                    <a:pt x="28" y="14"/>
                  </a:lnTo>
                  <a:lnTo>
                    <a:pt x="14" y="0"/>
                  </a:ln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1" name="Freeform 26"/>
            <p:cNvSpPr>
              <a:spLocks/>
            </p:cNvSpPr>
            <p:nvPr/>
          </p:nvSpPr>
          <p:spPr bwMode="auto">
            <a:xfrm>
              <a:off x="3549651" y="2825750"/>
              <a:ext cx="44450" cy="52388"/>
            </a:xfrm>
            <a:custGeom>
              <a:avLst/>
              <a:gdLst>
                <a:gd name="T0" fmla="*/ 14 w 28"/>
                <a:gd name="T1" fmla="*/ 0 h 33"/>
                <a:gd name="T2" fmla="*/ 0 w 28"/>
                <a:gd name="T3" fmla="*/ 33 h 33"/>
                <a:gd name="T4" fmla="*/ 28 w 28"/>
                <a:gd name="T5" fmla="*/ 33 h 33"/>
                <a:gd name="T6" fmla="*/ 14 w 28"/>
                <a:gd name="T7" fmla="*/ 0 h 33"/>
              </a:gdLst>
              <a:ahLst/>
              <a:cxnLst>
                <a:cxn ang="0">
                  <a:pos x="T0" y="T1"/>
                </a:cxn>
                <a:cxn ang="0">
                  <a:pos x="T2" y="T3"/>
                </a:cxn>
                <a:cxn ang="0">
                  <a:pos x="T4" y="T5"/>
                </a:cxn>
                <a:cxn ang="0">
                  <a:pos x="T6" y="T7"/>
                </a:cxn>
              </a:cxnLst>
              <a:rect l="0" t="0" r="r" b="b"/>
              <a:pathLst>
                <a:path w="28" h="33">
                  <a:moveTo>
                    <a:pt x="14" y="0"/>
                  </a:moveTo>
                  <a:lnTo>
                    <a:pt x="0" y="33"/>
                  </a:lnTo>
                  <a:lnTo>
                    <a:pt x="28" y="33"/>
                  </a:lnTo>
                  <a:lnTo>
                    <a:pt x="14" y="0"/>
                  </a:lnTo>
                  <a:close/>
                </a:path>
              </a:pathLst>
            </a:custGeom>
            <a:noFill/>
            <a:ln w="12700" cap="flat">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2" name="Line 27"/>
            <p:cNvSpPr>
              <a:spLocks noChangeShapeType="1"/>
            </p:cNvSpPr>
            <p:nvPr/>
          </p:nvSpPr>
          <p:spPr bwMode="auto">
            <a:xfrm flipH="1" flipV="1">
              <a:off x="3503613" y="2776538"/>
              <a:ext cx="30163" cy="10160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3" name="Line 28"/>
            <p:cNvSpPr>
              <a:spLocks noChangeShapeType="1"/>
            </p:cNvSpPr>
            <p:nvPr/>
          </p:nvSpPr>
          <p:spPr bwMode="auto">
            <a:xfrm flipV="1">
              <a:off x="3609976" y="2776538"/>
              <a:ext cx="30163" cy="10160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4" name="Line 29"/>
            <p:cNvSpPr>
              <a:spLocks noChangeShapeType="1"/>
            </p:cNvSpPr>
            <p:nvPr/>
          </p:nvSpPr>
          <p:spPr bwMode="auto">
            <a:xfrm flipH="1" flipV="1">
              <a:off x="3533776" y="2765425"/>
              <a:ext cx="38100" cy="15875"/>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5" name="Line 30"/>
            <p:cNvSpPr>
              <a:spLocks noChangeShapeType="1"/>
            </p:cNvSpPr>
            <p:nvPr/>
          </p:nvSpPr>
          <p:spPr bwMode="auto">
            <a:xfrm flipV="1">
              <a:off x="3571876" y="2765425"/>
              <a:ext cx="38100" cy="15875"/>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6" name="Line 31"/>
            <p:cNvSpPr>
              <a:spLocks noChangeShapeType="1"/>
            </p:cNvSpPr>
            <p:nvPr/>
          </p:nvSpPr>
          <p:spPr bwMode="auto">
            <a:xfrm>
              <a:off x="3662363" y="2847975"/>
              <a:ext cx="36513" cy="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7" name="Line 32"/>
            <p:cNvSpPr>
              <a:spLocks noChangeShapeType="1"/>
            </p:cNvSpPr>
            <p:nvPr/>
          </p:nvSpPr>
          <p:spPr bwMode="auto">
            <a:xfrm flipH="1">
              <a:off x="3519488" y="2781300"/>
              <a:ext cx="52388" cy="4445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68" name="Line 33"/>
            <p:cNvSpPr>
              <a:spLocks noChangeShapeType="1"/>
            </p:cNvSpPr>
            <p:nvPr/>
          </p:nvSpPr>
          <p:spPr bwMode="auto">
            <a:xfrm>
              <a:off x="3571876" y="2781300"/>
              <a:ext cx="52388" cy="44450"/>
            </a:xfrm>
            <a:prstGeom prst="line">
              <a:avLst/>
            </a:prstGeom>
            <a:noFill/>
            <a:ln w="12700" cap="flat">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1241686472"/>
      </p:ext>
    </p:extLst>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 name="Group 48"/>
          <p:cNvGrpSpPr/>
          <p:nvPr/>
        </p:nvGrpSpPr>
        <p:grpSpPr>
          <a:xfrm>
            <a:off x="2568245" y="2198640"/>
            <a:ext cx="1261423" cy="956515"/>
            <a:chOff x="2425700" y="2198640"/>
            <a:chExt cx="1261423" cy="956515"/>
          </a:xfrm>
        </p:grpSpPr>
        <p:cxnSp>
          <p:nvCxnSpPr>
            <p:cNvPr id="50" name="Straight Connector 49"/>
            <p:cNvCxnSpPr/>
            <p:nvPr/>
          </p:nvCxnSpPr>
          <p:spPr>
            <a:xfrm flipV="1">
              <a:off x="2425700" y="2198640"/>
              <a:ext cx="902441" cy="95651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a:off x="3328141" y="2198640"/>
              <a:ext cx="35898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5" name="Group 24"/>
          <p:cNvGrpSpPr/>
          <p:nvPr/>
        </p:nvGrpSpPr>
        <p:grpSpPr>
          <a:xfrm flipV="1">
            <a:off x="2568245" y="4355439"/>
            <a:ext cx="1261423" cy="956515"/>
            <a:chOff x="2425700" y="2198640"/>
            <a:chExt cx="1261423" cy="956515"/>
          </a:xfrm>
        </p:grpSpPr>
        <p:cxnSp>
          <p:nvCxnSpPr>
            <p:cNvPr id="26" name="Straight Connector 25"/>
            <p:cNvCxnSpPr/>
            <p:nvPr/>
          </p:nvCxnSpPr>
          <p:spPr>
            <a:xfrm flipV="1">
              <a:off x="2425700" y="2198640"/>
              <a:ext cx="902441" cy="956515"/>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328141" y="2198640"/>
              <a:ext cx="358982"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690245" y="350520"/>
            <a:ext cx="10515600" cy="1325563"/>
          </a:xfrm>
        </p:spPr>
        <p:txBody>
          <a:bodyPr>
            <a:normAutofit/>
          </a:bodyPr>
          <a:lstStyle/>
          <a:p>
            <a:r>
              <a:rPr lang="en-IN" altLang="en-US" b="1" dirty="0"/>
              <a:t>Employee and Client Module</a:t>
            </a:r>
          </a:p>
        </p:txBody>
      </p:sp>
      <p:sp>
        <p:nvSpPr>
          <p:cNvPr id="4" name="Slide Number Placeholder 3"/>
          <p:cNvSpPr>
            <a:spLocks noGrp="1"/>
          </p:cNvSpPr>
          <p:nvPr>
            <p:ph type="sldNum" sz="quarter" idx="12"/>
          </p:nvPr>
        </p:nvSpPr>
        <p:spPr/>
        <p:txBody>
          <a:bodyPr/>
          <a:lstStyle/>
          <a:p>
            <a:fld id="{8573674D-E360-4269-9951-352EBD1DE471}" type="slidenum">
              <a:rPr lang="en-US" smtClean="0"/>
              <a:t>9</a:t>
            </a:fld>
            <a:endParaRPr lang="en-US" dirty="0"/>
          </a:p>
        </p:txBody>
      </p:sp>
      <p:sp>
        <p:nvSpPr>
          <p:cNvPr id="11" name="Oval 10"/>
          <p:cNvSpPr/>
          <p:nvPr/>
        </p:nvSpPr>
        <p:spPr>
          <a:xfrm>
            <a:off x="838200" y="2594154"/>
            <a:ext cx="2322286" cy="2322286"/>
          </a:xfrm>
          <a:prstGeom prst="ellipse">
            <a:avLst/>
          </a:prstGeom>
          <a:gradFill>
            <a:gsLst>
              <a:gs pos="71000">
                <a:srgbClr val="4BE092"/>
              </a:gs>
              <a:gs pos="0">
                <a:srgbClr val="20A5E0"/>
              </a:gs>
            </a:gsLst>
            <a:lin ang="300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en-US" sz="2000" b="1">
                <a:solidFill>
                  <a:schemeClr val="bg1"/>
                </a:solidFill>
                <a:latin typeface="+mj-lt"/>
              </a:rPr>
              <a:t>PRODUCT MODULES</a:t>
            </a:r>
          </a:p>
        </p:txBody>
      </p:sp>
      <p:sp>
        <p:nvSpPr>
          <p:cNvPr id="12" name="Oval 11"/>
          <p:cNvSpPr/>
          <p:nvPr/>
        </p:nvSpPr>
        <p:spPr>
          <a:xfrm>
            <a:off x="3687123" y="4545006"/>
            <a:ext cx="1533896" cy="1533896"/>
          </a:xfrm>
          <a:prstGeom prst="ellipse">
            <a:avLst/>
          </a:prstGeom>
          <a:gradFill>
            <a:gsLst>
              <a:gs pos="3000">
                <a:srgbClr val="47DF90"/>
              </a:gs>
              <a:gs pos="100000">
                <a:srgbClr val="20A5E0"/>
              </a:gs>
            </a:gsLst>
            <a:lin ang="3000000" scaled="0"/>
          </a:gra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en-US" sz="1600" b="1">
                <a:solidFill>
                  <a:schemeClr val="bg1"/>
                </a:solidFill>
                <a:latin typeface="+mj-lt"/>
              </a:rPr>
              <a:t>CLIENT</a:t>
            </a:r>
          </a:p>
        </p:txBody>
      </p:sp>
      <p:sp>
        <p:nvSpPr>
          <p:cNvPr id="13" name="Oval 12"/>
          <p:cNvSpPr/>
          <p:nvPr/>
        </p:nvSpPr>
        <p:spPr>
          <a:xfrm>
            <a:off x="3687123" y="1431692"/>
            <a:ext cx="1533896" cy="1533896"/>
          </a:xfrm>
          <a:prstGeom prst="ellipse">
            <a:avLst/>
          </a:prstGeom>
          <a:gradFill>
            <a:gsLst>
              <a:gs pos="5000">
                <a:srgbClr val="47DF90"/>
              </a:gs>
              <a:gs pos="100000">
                <a:srgbClr val="20A5E0"/>
              </a:gs>
            </a:gsLst>
            <a:lin ang="3000000" scaled="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en-US" sz="1600" b="1">
                <a:solidFill>
                  <a:schemeClr val="bg1"/>
                </a:solidFill>
                <a:latin typeface="+mj-lt"/>
              </a:rPr>
              <a:t>EMPLOYEE</a:t>
            </a:r>
          </a:p>
        </p:txBody>
      </p:sp>
      <p:sp>
        <p:nvSpPr>
          <p:cNvPr id="14" name="Rectangle: Rounded Corners 13"/>
          <p:cNvSpPr/>
          <p:nvPr/>
        </p:nvSpPr>
        <p:spPr>
          <a:xfrm>
            <a:off x="6197352" y="1431692"/>
            <a:ext cx="2090057" cy="153389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en-US" sz="1400">
                <a:solidFill>
                  <a:schemeClr val="tx1"/>
                </a:solidFill>
                <a:latin typeface="+mj-lt"/>
              </a:rPr>
              <a:t>Registers for work at our website with his or her skills.</a:t>
            </a:r>
          </a:p>
        </p:txBody>
      </p:sp>
      <p:sp>
        <p:nvSpPr>
          <p:cNvPr id="15" name="Rectangle: Rounded Corners 14"/>
          <p:cNvSpPr/>
          <p:nvPr/>
        </p:nvSpPr>
        <p:spPr>
          <a:xfrm>
            <a:off x="9263742" y="1431692"/>
            <a:ext cx="2090057" cy="153389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en-US" sz="1400">
                <a:solidFill>
                  <a:schemeClr val="tx1"/>
                </a:solidFill>
                <a:latin typeface="+mj-lt"/>
              </a:rPr>
              <a:t>The request is then accepted by employee,and complets the requested work.</a:t>
            </a:r>
          </a:p>
        </p:txBody>
      </p:sp>
      <p:sp>
        <p:nvSpPr>
          <p:cNvPr id="16" name="Rectangle: Rounded Corners 15"/>
          <p:cNvSpPr/>
          <p:nvPr/>
        </p:nvSpPr>
        <p:spPr>
          <a:xfrm>
            <a:off x="6197352" y="4562104"/>
            <a:ext cx="2090057" cy="153389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en-US" sz="1400">
                <a:solidFill>
                  <a:schemeClr val="tx1"/>
                </a:solidFill>
                <a:latin typeface="+mj-lt"/>
              </a:rPr>
              <a:t>Select work and employee to be employed, and send requuest.</a:t>
            </a:r>
          </a:p>
        </p:txBody>
      </p:sp>
      <p:sp>
        <p:nvSpPr>
          <p:cNvPr id="17" name="Rectangle: Rounded Corners 16"/>
          <p:cNvSpPr/>
          <p:nvPr/>
        </p:nvSpPr>
        <p:spPr>
          <a:xfrm>
            <a:off x="9263742" y="4562104"/>
            <a:ext cx="2090057" cy="1533896"/>
          </a:xfrm>
          <a:prstGeom prst="round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ltLang="en-US" sz="1400">
                <a:solidFill>
                  <a:schemeClr val="tx1"/>
                </a:solidFill>
                <a:latin typeface="+mj-lt"/>
              </a:rPr>
              <a:t>After completing the requested work he or she is to pay to the employee.</a:t>
            </a:r>
          </a:p>
        </p:txBody>
      </p:sp>
      <p:cxnSp>
        <p:nvCxnSpPr>
          <p:cNvPr id="30" name="Straight Connector 29"/>
          <p:cNvCxnSpPr>
            <a:endCxn id="14" idx="1"/>
          </p:cNvCxnSpPr>
          <p:nvPr/>
        </p:nvCxnSpPr>
        <p:spPr>
          <a:xfrm>
            <a:off x="5221019" y="2198640"/>
            <a:ext cx="97633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8287409" y="2198640"/>
            <a:ext cx="97633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221019" y="5329052"/>
            <a:ext cx="97633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a:off x="8287409" y="5329052"/>
            <a:ext cx="97633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Isosceles Triangle 2"/>
          <p:cNvSpPr/>
          <p:nvPr/>
        </p:nvSpPr>
        <p:spPr>
          <a:xfrm rot="5400000">
            <a:off x="5624476" y="2152335"/>
            <a:ext cx="169418" cy="92610"/>
          </a:xfrm>
          <a:prstGeom prst="triangle">
            <a:avLst/>
          </a:prstGeom>
          <a:solidFill>
            <a:srgbClr val="C68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p:cNvSpPr/>
          <p:nvPr/>
        </p:nvSpPr>
        <p:spPr>
          <a:xfrm rot="5400000">
            <a:off x="8690867" y="2152335"/>
            <a:ext cx="169418" cy="92610"/>
          </a:xfrm>
          <a:prstGeom prst="triangle">
            <a:avLst/>
          </a:prstGeom>
          <a:solidFill>
            <a:srgbClr val="C68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p:cNvCxnSpPr/>
          <p:nvPr/>
        </p:nvCxnSpPr>
        <p:spPr>
          <a:xfrm>
            <a:off x="5221019" y="5329052"/>
            <a:ext cx="97633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8287409" y="5329052"/>
            <a:ext cx="976333"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Isosceles Triangle 28"/>
          <p:cNvSpPr/>
          <p:nvPr/>
        </p:nvSpPr>
        <p:spPr>
          <a:xfrm rot="5400000">
            <a:off x="5624476" y="5282747"/>
            <a:ext cx="169418" cy="92610"/>
          </a:xfrm>
          <a:prstGeom prst="triangle">
            <a:avLst/>
          </a:prstGeom>
          <a:solidFill>
            <a:srgbClr val="C68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p:cNvSpPr/>
          <p:nvPr/>
        </p:nvSpPr>
        <p:spPr>
          <a:xfrm rot="5400000">
            <a:off x="8690867" y="5282747"/>
            <a:ext cx="169418" cy="92610"/>
          </a:xfrm>
          <a:prstGeom prst="triangle">
            <a:avLst/>
          </a:prstGeom>
          <a:solidFill>
            <a:srgbClr val="C688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Snip Single Corner Rectangle 52"/>
          <p:cNvSpPr/>
          <p:nvPr/>
        </p:nvSpPr>
        <p:spPr>
          <a:xfrm>
            <a:off x="1788251" y="4995740"/>
            <a:ext cx="613458" cy="546194"/>
          </a:xfrm>
          <a:prstGeom prst="snip1Rect">
            <a:avLst/>
          </a:prstGeom>
          <a:noFill/>
          <a:ln>
            <a:solidFill>
              <a:srgbClr val="47DF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Snip Single Corner Rectangle 53"/>
          <p:cNvSpPr/>
          <p:nvPr/>
        </p:nvSpPr>
        <p:spPr>
          <a:xfrm>
            <a:off x="4242268" y="3282510"/>
            <a:ext cx="613458" cy="546194"/>
          </a:xfrm>
          <a:prstGeom prst="snip1Rect">
            <a:avLst/>
          </a:prstGeom>
          <a:noFill/>
          <a:ln>
            <a:solidFill>
              <a:srgbClr val="47DF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Snip Single Corner Rectangle 54"/>
          <p:cNvSpPr/>
          <p:nvPr/>
        </p:nvSpPr>
        <p:spPr>
          <a:xfrm>
            <a:off x="7031069" y="3281875"/>
            <a:ext cx="613458" cy="546194"/>
          </a:xfrm>
          <a:prstGeom prst="snip1Rect">
            <a:avLst/>
          </a:prstGeom>
          <a:noFill/>
          <a:ln>
            <a:solidFill>
              <a:srgbClr val="47DF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Snip Single Corner Rectangle 55"/>
          <p:cNvSpPr/>
          <p:nvPr/>
        </p:nvSpPr>
        <p:spPr>
          <a:xfrm>
            <a:off x="10097087" y="3282510"/>
            <a:ext cx="613458" cy="546194"/>
          </a:xfrm>
          <a:prstGeom prst="snip1Rect">
            <a:avLst/>
          </a:prstGeom>
          <a:noFill/>
          <a:ln>
            <a:solidFill>
              <a:srgbClr val="47DF9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Snip Single Corner Rectangle 20"/>
          <p:cNvSpPr/>
          <p:nvPr/>
        </p:nvSpPr>
        <p:spPr>
          <a:xfrm>
            <a:off x="1693001" y="5056458"/>
            <a:ext cx="613458" cy="546194"/>
          </a:xfrm>
          <a:prstGeom prst="snip1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Snip Single Corner Rectangle 21"/>
          <p:cNvSpPr/>
          <p:nvPr/>
        </p:nvSpPr>
        <p:spPr>
          <a:xfrm>
            <a:off x="4147018" y="3343228"/>
            <a:ext cx="613458" cy="546194"/>
          </a:xfrm>
          <a:prstGeom prst="snip1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nip Single Corner Rectangle 4"/>
          <p:cNvSpPr/>
          <p:nvPr/>
        </p:nvSpPr>
        <p:spPr>
          <a:xfrm>
            <a:off x="6935819" y="3342593"/>
            <a:ext cx="613458" cy="546194"/>
          </a:xfrm>
          <a:prstGeom prst="snip1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Snip Single Corner Rectangle 5"/>
          <p:cNvSpPr/>
          <p:nvPr/>
        </p:nvSpPr>
        <p:spPr>
          <a:xfrm>
            <a:off x="10001837" y="3343228"/>
            <a:ext cx="613458" cy="546194"/>
          </a:xfrm>
          <a:prstGeom prst="snip1Rect">
            <a:avLst/>
          </a:prstGeom>
          <a:solidFill>
            <a:srgbClr val="47DF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43"/>
          <p:cNvSpPr txBox="1"/>
          <p:nvPr/>
        </p:nvSpPr>
        <p:spPr>
          <a:xfrm>
            <a:off x="1696008" y="5206899"/>
            <a:ext cx="607444" cy="523220"/>
          </a:xfrm>
          <a:prstGeom prst="rect">
            <a:avLst/>
          </a:prstGeom>
          <a:noFill/>
        </p:spPr>
        <p:txBody>
          <a:bodyPr wrap="square" rtlCol="0" anchor="b">
            <a:spAutoFit/>
          </a:bodyPr>
          <a:lstStyle/>
          <a:p>
            <a:pPr algn="ctr"/>
            <a:r>
              <a:rPr lang="en-US" sz="2800" b="1" dirty="0">
                <a:solidFill>
                  <a:srgbClr val="232A33"/>
                </a:solidFill>
                <a:latin typeface="Century Gothic" panose="020B0502020202020204" pitchFamily="34" charset="0"/>
              </a:rPr>
              <a:t>01</a:t>
            </a:r>
          </a:p>
        </p:txBody>
      </p:sp>
      <p:sp>
        <p:nvSpPr>
          <p:cNvPr id="46" name="TextBox 45"/>
          <p:cNvSpPr txBox="1"/>
          <p:nvPr/>
        </p:nvSpPr>
        <p:spPr>
          <a:xfrm>
            <a:off x="4150025" y="3493669"/>
            <a:ext cx="607444" cy="523220"/>
          </a:xfrm>
          <a:prstGeom prst="rect">
            <a:avLst/>
          </a:prstGeom>
          <a:noFill/>
        </p:spPr>
        <p:txBody>
          <a:bodyPr wrap="square" rtlCol="0" anchor="b">
            <a:spAutoFit/>
          </a:bodyPr>
          <a:lstStyle/>
          <a:p>
            <a:pPr algn="ctr"/>
            <a:r>
              <a:rPr lang="en-US" sz="2800" b="1" dirty="0">
                <a:solidFill>
                  <a:srgbClr val="232A33"/>
                </a:solidFill>
                <a:latin typeface="Century Gothic" panose="020B0502020202020204" pitchFamily="34" charset="0"/>
              </a:rPr>
              <a:t>02</a:t>
            </a:r>
          </a:p>
        </p:txBody>
      </p:sp>
      <p:sp>
        <p:nvSpPr>
          <p:cNvPr id="47" name="TextBox 46"/>
          <p:cNvSpPr txBox="1"/>
          <p:nvPr/>
        </p:nvSpPr>
        <p:spPr>
          <a:xfrm>
            <a:off x="6938687" y="3493034"/>
            <a:ext cx="607444" cy="523220"/>
          </a:xfrm>
          <a:prstGeom prst="rect">
            <a:avLst/>
          </a:prstGeom>
          <a:noFill/>
        </p:spPr>
        <p:txBody>
          <a:bodyPr wrap="square" rtlCol="0" anchor="b">
            <a:spAutoFit/>
          </a:bodyPr>
          <a:lstStyle/>
          <a:p>
            <a:pPr algn="ctr"/>
            <a:r>
              <a:rPr lang="en-US" sz="2800" b="1" dirty="0">
                <a:solidFill>
                  <a:srgbClr val="232A33"/>
                </a:solidFill>
                <a:latin typeface="Century Gothic" panose="020B0502020202020204" pitchFamily="34" charset="0"/>
              </a:rPr>
              <a:t>03</a:t>
            </a:r>
          </a:p>
        </p:txBody>
      </p:sp>
      <p:sp>
        <p:nvSpPr>
          <p:cNvPr id="48" name="TextBox 47"/>
          <p:cNvSpPr txBox="1"/>
          <p:nvPr/>
        </p:nvSpPr>
        <p:spPr>
          <a:xfrm>
            <a:off x="10004844" y="3493669"/>
            <a:ext cx="607444" cy="523220"/>
          </a:xfrm>
          <a:prstGeom prst="rect">
            <a:avLst/>
          </a:prstGeom>
          <a:noFill/>
        </p:spPr>
        <p:txBody>
          <a:bodyPr wrap="square" rtlCol="0" anchor="b">
            <a:spAutoFit/>
          </a:bodyPr>
          <a:lstStyle/>
          <a:p>
            <a:pPr algn="ctr"/>
            <a:r>
              <a:rPr lang="en-US" sz="2800" b="1" dirty="0">
                <a:solidFill>
                  <a:srgbClr val="232A33"/>
                </a:solidFill>
                <a:latin typeface="Century Gothic" panose="020B0502020202020204" pitchFamily="34" charset="0"/>
              </a:rPr>
              <a:t>04</a:t>
            </a:r>
          </a:p>
        </p:txBody>
      </p:sp>
    </p:spTree>
  </p:cSld>
  <p:clrMapOvr>
    <a:masterClrMapping/>
  </p:clrMapOvr>
  <mc:AlternateContent xmlns:mc="http://schemas.openxmlformats.org/markup-compatibility/2006">
    <mc:Choice xmlns:p14="http://schemas.microsoft.com/office/powerpoint/2010/main" Requires="p14">
      <p:transition spd="slow" p14:dur="800">
        <p14:flythrough/>
      </p:transition>
    </mc:Choice>
    <mc:Fallback>
      <p:transition spd="slow">
        <p:fade/>
      </p:transition>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84</TotalTime>
  <Words>835</Words>
  <Application>Microsoft Office PowerPoint</Application>
  <PresentationFormat>Custom</PresentationFormat>
  <Paragraphs>187</Paragraphs>
  <Slides>17</Slides>
  <Notes>17</Notes>
  <HiddenSlides>0</HiddenSlides>
  <MMClips>0</MMClips>
  <ScaleCrop>false</ScaleCrop>
  <HeadingPairs>
    <vt:vector size="4" baseType="variant">
      <vt:variant>
        <vt:lpstr>Theme</vt:lpstr>
      </vt:variant>
      <vt:variant>
        <vt:i4>1</vt:i4>
      </vt:variant>
      <vt:variant>
        <vt:lpstr>Slide Titles</vt:lpstr>
      </vt:variant>
      <vt:variant>
        <vt:i4>17</vt:i4>
      </vt:variant>
    </vt:vector>
  </HeadingPairs>
  <TitlesOfParts>
    <vt:vector size="18" baseType="lpstr">
      <vt:lpstr>Office Theme</vt:lpstr>
      <vt:lpstr>PowerPoint Presentation</vt:lpstr>
      <vt:lpstr>Group Members</vt:lpstr>
      <vt:lpstr>PowerPoint Presentation</vt:lpstr>
      <vt:lpstr>Why GoNoWhere!</vt:lpstr>
      <vt:lpstr>Scope Of Project</vt:lpstr>
      <vt:lpstr>Goals,Feature and Limitation of Product.</vt:lpstr>
      <vt:lpstr>What our product will create in society</vt:lpstr>
      <vt:lpstr>System Architecture Modules</vt:lpstr>
      <vt:lpstr>Employee and Client Module</vt:lpstr>
      <vt:lpstr>Steps for Client</vt:lpstr>
      <vt:lpstr>System Architecture</vt:lpstr>
      <vt:lpstr>Flow Chart</vt:lpstr>
      <vt:lpstr>Advantages and  Disadvantage</vt:lpstr>
      <vt:lpstr>Stack for our Project</vt:lpstr>
      <vt:lpstr>Estimated System Configuration.</vt:lpstr>
      <vt:lpstr>References used for GoNoWhere!</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
  <cp:lastModifiedBy>student</cp:lastModifiedBy>
  <cp:revision>52</cp:revision>
  <dcterms:created xsi:type="dcterms:W3CDTF">2019-10-14T13:30:18Z</dcterms:created>
  <dcterms:modified xsi:type="dcterms:W3CDTF">2019-10-15T09:02:44Z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1033-11.2.0.8970</vt:lpwstr>
  </property>
</Properties>
</file>